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27" r:id="rId1"/>
    <p:sldMasterId id="2147483826" r:id="rId2"/>
  </p:sldMasterIdLst>
  <p:notesMasterIdLst>
    <p:notesMasterId r:id="rId19"/>
  </p:notesMasterIdLst>
  <p:sldIdLst>
    <p:sldId id="402" r:id="rId3"/>
    <p:sldId id="381" r:id="rId4"/>
    <p:sldId id="406" r:id="rId5"/>
    <p:sldId id="423" r:id="rId6"/>
    <p:sldId id="414" r:id="rId7"/>
    <p:sldId id="407" r:id="rId8"/>
    <p:sldId id="335" r:id="rId9"/>
    <p:sldId id="339" r:id="rId10"/>
    <p:sldId id="384" r:id="rId11"/>
    <p:sldId id="385" r:id="rId12"/>
    <p:sldId id="386" r:id="rId13"/>
    <p:sldId id="387" r:id="rId14"/>
    <p:sldId id="419" r:id="rId15"/>
    <p:sldId id="417" r:id="rId16"/>
    <p:sldId id="422" r:id="rId17"/>
    <p:sldId id="396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BC1"/>
    <a:srgbClr val="EC1E0E"/>
    <a:srgbClr val="DB4F33"/>
    <a:srgbClr val="9A2F1A"/>
    <a:srgbClr val="AE361E"/>
    <a:srgbClr val="722414"/>
    <a:srgbClr val="F46D1A"/>
    <a:srgbClr val="84360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32" autoAdjust="0"/>
    <p:restoredTop sz="94660"/>
  </p:normalViewPr>
  <p:slideViewPr>
    <p:cSldViewPr>
      <p:cViewPr varScale="1">
        <p:scale>
          <a:sx n="83" d="100"/>
          <a:sy n="83" d="100"/>
        </p:scale>
        <p:origin x="-1450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1EC651F9-401B-4FD8-BE71-FDE76D92218A}" type="datetimeFigureOut">
              <a:rPr lang="ru-RU"/>
              <a:pPr>
                <a:defRPr/>
              </a:pPr>
              <a:t>13.03.2024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D469A348-5F05-4343-BF6B-A72F9662E3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15929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69A348-5F05-4343-BF6B-A72F9662E3F2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69A348-5F05-4343-BF6B-A72F9662E3F2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69A348-5F05-4343-BF6B-A72F9662E3F2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69A348-5F05-4343-BF6B-A72F9662E3F2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</a:tabLst>
            </a:pPr>
            <a:fld id="{25D46A7E-6D9B-4E2A-BEE8-21A4D1F48B87}" type="slidenum">
              <a:rPr lang="ru-RU" altLang="ru-RU" smtClean="0">
                <a:solidFill>
                  <a:srgbClr val="000000"/>
                </a:solidFill>
                <a:ea typeface="SimSun" pitchFamily="2" charset="-122"/>
              </a:rPr>
              <a:pPr>
                <a:tabLst>
                  <a:tab pos="723900" algn="l"/>
                  <a:tab pos="1447800" algn="l"/>
                  <a:tab pos="2171700" algn="l"/>
                  <a:tab pos="2895600" algn="l"/>
                </a:tabLst>
              </a:pPr>
              <a:t>13</a:t>
            </a:fld>
            <a:endParaRPr lang="ru-RU" altLang="ru-RU" smtClean="0">
              <a:solidFill>
                <a:srgbClr val="000000"/>
              </a:solidFill>
              <a:ea typeface="SimSun" pitchFamily="2" charset="-122"/>
            </a:endParaRPr>
          </a:p>
        </p:txBody>
      </p:sp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292660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69A348-5F05-4343-BF6B-A72F9662E3F2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69A348-5F05-4343-BF6B-A72F9662E3F2}" type="slidenum">
              <a:rPr lang="ru-RU" smtClean="0"/>
              <a:pPr>
                <a:defRPr/>
              </a:pPr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69A348-5F05-4343-BF6B-A72F9662E3F2}" type="slidenum">
              <a:rPr lang="ru-RU" smtClean="0"/>
              <a:pPr>
                <a:defRPr/>
              </a:pPr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69A348-5F05-4343-BF6B-A72F9662E3F2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69A348-5F05-4343-BF6B-A72F9662E3F2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09718C-7694-4DEA-BFC6-9008519922BE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70855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69A348-5F05-4343-BF6B-A72F9662E3F2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69A348-5F05-4343-BF6B-A72F9662E3F2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69A348-5F05-4343-BF6B-A72F9662E3F2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69A348-5F05-4343-BF6B-A72F9662E3F2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69A348-5F05-4343-BF6B-A72F9662E3F2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8"/>
          <p:cNvSpPr>
            <a:spLocks/>
          </p:cNvSpPr>
          <p:nvPr/>
        </p:nvSpPr>
        <p:spPr bwMode="auto">
          <a:xfrm>
            <a:off x="-31750" y="4321175"/>
            <a:ext cx="1395413" cy="781050"/>
          </a:xfrm>
          <a:custGeom>
            <a:avLst/>
            <a:gdLst/>
            <a:ahLst/>
            <a:cxnLst>
              <a:cxn ang="0">
                <a:pos x="5799" y="10000"/>
              </a:cxn>
              <a:cxn ang="0">
                <a:pos x="5961" y="9880"/>
              </a:cxn>
              <a:cxn ang="0">
                <a:pos x="5988" y="9820"/>
              </a:cxn>
              <a:cxn ang="0">
                <a:pos x="8042" y="5260"/>
              </a:cxn>
              <a:cxn ang="0">
                <a:pos x="8042" y="4721"/>
              </a:cxn>
              <a:cxn ang="0">
                <a:pos x="5988" y="221"/>
              </a:cxn>
              <a:cxn ang="0">
                <a:pos x="5961" y="160"/>
              </a:cxn>
              <a:cxn ang="0">
                <a:pos x="5799" y="41"/>
              </a:cxn>
              <a:cxn ang="0">
                <a:pos x="18" y="0"/>
              </a:cxn>
              <a:cxn ang="0">
                <a:pos x="0" y="9991"/>
              </a:cxn>
              <a:cxn ang="0">
                <a:pos x="5799" y="10000"/>
              </a:cxn>
            </a:cxnLst>
            <a:rect l="0" t="0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65EAFF-8427-428F-AA81-038D0BB80DBC}" type="datetimeFigureOut">
              <a:rPr lang="ru-RU"/>
              <a:pPr>
                <a:defRPr/>
              </a:pPr>
              <a:t>13.03.2024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863" y="4529138"/>
            <a:ext cx="5842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B208BC-B55C-442A-9275-7DE48F17AD9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21F6B1-5564-4A9A-9DE7-3B96854DF115}" type="datetimeFigureOut">
              <a:rPr lang="ru-RU"/>
              <a:pPr>
                <a:defRPr/>
              </a:pPr>
              <a:t>13.03.2024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4FFE29-459F-4B50-884C-8B4BAE6405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TextBox 13"/>
          <p:cNvSpPr txBox="1"/>
          <p:nvPr/>
        </p:nvSpPr>
        <p:spPr>
          <a:xfrm>
            <a:off x="1808163" y="647700"/>
            <a:ext cx="457200" cy="585788"/>
          </a:xfrm>
          <a:prstGeom prst="rect">
            <a:avLst/>
          </a:prstGeom>
        </p:spPr>
        <p:txBody>
          <a:bodyPr anchor="ctr"/>
          <a:lstStyle/>
          <a:p>
            <a:pPr>
              <a:defRPr/>
            </a:pPr>
            <a:r>
              <a:rPr lang="en-US" sz="8000" dirty="0">
                <a:ln w="3175" cmpd="sng">
                  <a:noFill/>
                </a:ln>
                <a:solidFill>
                  <a:srgbClr val="353535"/>
                </a:solidFill>
                <a:latin typeface="Arial"/>
              </a:rPr>
              <a:t>“</a:t>
            </a:r>
          </a:p>
        </p:txBody>
      </p:sp>
      <p:sp>
        <p:nvSpPr>
          <p:cNvPr id="7" name="TextBox 14"/>
          <p:cNvSpPr txBox="1"/>
          <p:nvPr/>
        </p:nvSpPr>
        <p:spPr>
          <a:xfrm>
            <a:off x="8169275" y="2905125"/>
            <a:ext cx="457200" cy="584200"/>
          </a:xfrm>
          <a:prstGeom prst="rect">
            <a:avLst/>
          </a:prstGeom>
        </p:spPr>
        <p:txBody>
          <a:bodyPr anchor="ctr"/>
          <a:lstStyle/>
          <a:p>
            <a:pPr>
              <a:defRPr/>
            </a:pPr>
            <a:r>
              <a:rPr lang="en-US" sz="8000" dirty="0">
                <a:ln w="3175" cmpd="sng">
                  <a:noFill/>
                </a:ln>
                <a:solidFill>
                  <a:srgbClr val="353535"/>
                </a:solidFill>
                <a:latin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A57A83-59EB-49A6-8123-E613F7869CFC}" type="datetimeFigureOut">
              <a:rPr lang="ru-RU"/>
              <a:pPr>
                <a:defRPr/>
              </a:pPr>
              <a:t>13.03.2024</a:t>
            </a:fld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6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26082B-87C7-48B8-B324-2837795227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2FB945-4098-4FC8-B268-E84523FC08CA}" type="datetimeFigureOut">
              <a:rPr lang="ru-RU"/>
              <a:pPr>
                <a:defRPr/>
              </a:pPr>
              <a:t>13.03.2024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0387D3-9B6B-428A-AE49-F28CFB7908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6" name="TextBox 10"/>
          <p:cNvSpPr txBox="1"/>
          <p:nvPr/>
        </p:nvSpPr>
        <p:spPr>
          <a:xfrm>
            <a:off x="1808163" y="647700"/>
            <a:ext cx="457200" cy="585788"/>
          </a:xfrm>
          <a:prstGeom prst="rect">
            <a:avLst/>
          </a:prstGeom>
        </p:spPr>
        <p:txBody>
          <a:bodyPr anchor="ctr"/>
          <a:lstStyle/>
          <a:p>
            <a:pPr>
              <a:defRPr/>
            </a:pPr>
            <a:r>
              <a:rPr lang="en-US" sz="8000" dirty="0">
                <a:ln w="3175" cmpd="sng">
                  <a:noFill/>
                </a:ln>
                <a:solidFill>
                  <a:srgbClr val="353535"/>
                </a:solidFill>
                <a:latin typeface="Arial"/>
              </a:rPr>
              <a:t>“</a:t>
            </a:r>
          </a:p>
        </p:txBody>
      </p:sp>
      <p:sp>
        <p:nvSpPr>
          <p:cNvPr id="7" name="TextBox 11"/>
          <p:cNvSpPr txBox="1"/>
          <p:nvPr/>
        </p:nvSpPr>
        <p:spPr>
          <a:xfrm>
            <a:off x="8169275" y="2905125"/>
            <a:ext cx="457200" cy="584200"/>
          </a:xfrm>
          <a:prstGeom prst="rect">
            <a:avLst/>
          </a:prstGeom>
        </p:spPr>
        <p:txBody>
          <a:bodyPr anchor="ctr"/>
          <a:lstStyle/>
          <a:p>
            <a:pPr>
              <a:defRPr/>
            </a:pPr>
            <a:r>
              <a:rPr lang="en-US" sz="8000" dirty="0">
                <a:ln w="3175" cmpd="sng">
                  <a:noFill/>
                </a:ln>
                <a:solidFill>
                  <a:srgbClr val="353535"/>
                </a:solidFill>
                <a:latin typeface="Arial"/>
              </a:rPr>
              <a:t>”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B39721-BD74-40D2-982C-9B6FB2ECDE24}" type="datetimeFigureOut">
              <a:rPr lang="ru-RU"/>
              <a:pPr>
                <a:defRPr/>
              </a:pPr>
              <a:t>13.03.2024</a:t>
            </a:fld>
            <a:endParaRPr lang="ru-RU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BBB560-5719-4CB4-ADE0-26F3D0C214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rtlCol="0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CA6060-DF21-4602-88D3-3CDF06F59866}" type="datetimeFigureOut">
              <a:rPr lang="ru-RU"/>
              <a:pPr>
                <a:defRPr/>
              </a:pPr>
              <a:t>13.03.2024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6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2C2C85-A6DB-4669-8170-2F1908FC7E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0F4D6B-3C02-47CB-A6BB-320D02ECEEAA}" type="datetimeFigureOut">
              <a:rPr lang="ru-RU"/>
              <a:pPr>
                <a:defRPr/>
              </a:pPr>
              <a:t>13.03.2024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AB4022-2E07-4543-8786-11A63002DB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5BDEF2-0E08-42E8-9DF3-60D496516707}" type="datetimeFigureOut">
              <a:rPr lang="ru-RU"/>
              <a:pPr>
                <a:defRPr/>
              </a:pPr>
              <a:t>13.03.2024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32E098-5E39-4D95-B474-C7167A4C8BB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53DB16A-FC31-4BBA-888B-3FB3CD08D7CA}" type="datetimeFigureOut">
              <a:rPr lang="ru-RU" smtClean="0"/>
              <a:pPr>
                <a:defRPr/>
              </a:pPr>
              <a:t>13.03.2024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D3781A-1C33-4110-BB81-63CEEC319A3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22081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37A2F86-3714-431F-84D6-52A0B889E3E2}" type="datetimeFigureOut">
              <a:rPr lang="ru-RU" smtClean="0"/>
              <a:pPr>
                <a:defRPr/>
              </a:pPr>
              <a:t>13.03.2024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91E52D-9495-4986-B32A-2C9D1224D75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257100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32E7A9D-EDDE-4828-847F-49854F0D619F}" type="datetimeFigureOut">
              <a:rPr lang="ru-RU" smtClean="0"/>
              <a:pPr>
                <a:defRPr/>
              </a:pPr>
              <a:t>13.03.2024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557669-C953-4EC6-A07E-610A3CB0FE5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4211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D0E74F-9DE0-42EE-9F13-9DB64BEF4948}" type="datetimeFigureOut">
              <a:rPr lang="ru-RU"/>
              <a:pPr>
                <a:defRPr/>
              </a:pPr>
              <a:t>13.03.2024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96745C-9B74-4057-9F31-A864A1F419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3DFBFBF-1922-4865-A192-22F7F826D4B3}" type="datetimeFigureOut">
              <a:rPr lang="ru-RU" smtClean="0"/>
              <a:pPr>
                <a:defRPr/>
              </a:pPr>
              <a:t>13.03.2024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EFC65A-72ED-48A8-909C-9619B9DBBAB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411048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4E9992-4C36-4CA9-BDD6-53C7E0B8105E}" type="datetimeFigureOut">
              <a:rPr lang="ru-RU" smtClean="0"/>
              <a:pPr>
                <a:defRPr/>
              </a:pPr>
              <a:t>13.03.2024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205E0C-25F9-43FA-9A3F-4C75DB946BA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26167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B3EFBC1-1BCB-4972-B037-A273F9DEED7C}" type="datetimeFigureOut">
              <a:rPr lang="ru-RU" smtClean="0"/>
              <a:pPr>
                <a:defRPr/>
              </a:pPr>
              <a:t>13.03.2024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8EAADA-6F91-4FC5-839F-BADE948FA0F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812756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923D27B-1AF1-4230-93FC-C5F5B88CA749}" type="datetimeFigureOut">
              <a:rPr lang="ru-RU" smtClean="0"/>
              <a:pPr>
                <a:defRPr/>
              </a:pPr>
              <a:t>13.03.2024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979878-9311-448B-ABA7-795DFBDBC6E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228206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C0F8528-CA30-47E4-BD3C-04E988E16717}" type="datetimeFigureOut">
              <a:rPr lang="ru-RU" smtClean="0"/>
              <a:pPr>
                <a:defRPr/>
              </a:pPr>
              <a:t>13.03.2024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E02271-B5F3-4691-8DB8-B785AAEFFAF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984010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F9CA14E-3C52-47F7-82D1-43B4159DDEA2}" type="datetimeFigureOut">
              <a:rPr lang="ru-RU" smtClean="0"/>
              <a:pPr>
                <a:defRPr/>
              </a:pPr>
              <a:t>13.03.2024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DAF7D0-5B8A-43E8-8618-5982F80BF88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421719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84A4326-2506-4A55-97BC-B0FCD21076EF}" type="datetimeFigureOut">
              <a:rPr lang="ru-RU" smtClean="0"/>
              <a:pPr>
                <a:defRPr/>
              </a:pPr>
              <a:t>13.03.2024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3D3824-C907-4F10-A656-7A90C49FBCD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970502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3F64EB1-D6BC-447E-8F62-202340F5B075}" type="datetimeFigureOut">
              <a:rPr lang="ru-RU" smtClean="0"/>
              <a:pPr>
                <a:defRPr/>
              </a:pPr>
              <a:t>13.03.2024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8649F3-70BF-4336-8B76-867D301EFF5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304042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130425"/>
            <a:ext cx="7770813" cy="14684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hangingPunct="0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  <a:defRPr>
                <a:solidFill>
                  <a:schemeClr val="tx1"/>
                </a:solidFill>
                <a:cs typeface="Arial" charset="0"/>
              </a:defRPr>
            </a:lvl1pPr>
          </a:lstStyle>
          <a:p>
            <a:pPr>
              <a:defRPr/>
            </a:pPr>
            <a:fld id="{80001B06-A4CB-46D0-965B-A1445A54106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1"/>
          <p:cNvSpPr>
            <a:spLocks/>
          </p:cNvSpPr>
          <p:nvPr/>
        </p:nvSpPr>
        <p:spPr bwMode="auto">
          <a:xfrm flipV="1">
            <a:off x="0" y="3167063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4F5830-4DC8-436A-8477-679D5D8C6212}" type="datetimeFigureOut">
              <a:rPr lang="ru-RU"/>
              <a:pPr>
                <a:defRPr/>
              </a:pPr>
              <a:t>13.03.2024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175" y="3244850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632BCB-879C-4F5E-80D9-3B7380670C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E9490D-BA9F-4A5C-BEB1-AF569D79D650}" type="datetimeFigureOut">
              <a:rPr lang="ru-RU"/>
              <a:pPr>
                <a:defRPr/>
              </a:pPr>
              <a:t>13.03.2024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593D00-2090-4440-A3A6-FD979FC851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690F9D-72DD-4205-8019-F4BD2A842F39}" type="datetimeFigureOut">
              <a:rPr lang="ru-RU"/>
              <a:pPr>
                <a:defRPr/>
              </a:pPr>
              <a:t>13.03.2024</a:t>
            </a:fld>
            <a:endParaRPr lang="ru-RU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05E2E-2A53-4087-9350-D2A306C2C3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E634E2-DE58-4EA1-ABD6-7A5A75482B94}" type="datetimeFigureOut">
              <a:rPr lang="ru-RU"/>
              <a:pPr>
                <a:defRPr/>
              </a:pPr>
              <a:t>13.03.2024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F5CD9C-462B-4EFA-8200-1F2ADF33AD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37BD0D-3713-481B-B0CE-4705AC49AA9C}" type="datetimeFigureOut">
              <a:rPr lang="ru-RU"/>
              <a:pPr>
                <a:defRPr/>
              </a:pPr>
              <a:t>13.03.2024</a:t>
            </a:fld>
            <a:endParaRPr lang="ru-RU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99D433-BB61-4B25-B85F-73A19FC13D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711200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DAEDAA-F650-45FA-842E-DBDFC01E6FB5}" type="datetimeFigureOut">
              <a:rPr lang="ru-RU"/>
              <a:pPr>
                <a:defRPr/>
              </a:pPr>
              <a:t>13.03.2024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6829AC-E308-4709-A77F-79A564F962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1"/>
          <p:cNvSpPr>
            <a:spLocks/>
          </p:cNvSpPr>
          <p:nvPr/>
        </p:nvSpPr>
        <p:spPr bwMode="auto">
          <a:xfrm flipV="1">
            <a:off x="0" y="4910138"/>
            <a:ext cx="1358900" cy="508000"/>
          </a:xfrm>
          <a:custGeom>
            <a:avLst/>
            <a:gdLst/>
            <a:ahLst/>
            <a:cxnLst>
              <a:cxn ang="0">
                <a:pos x="7908" y="4694"/>
              </a:cxn>
              <a:cxn ang="0">
                <a:pos x="6575" y="188"/>
              </a:cxn>
              <a:cxn ang="0">
                <a:pos x="6546" y="94"/>
              </a:cxn>
              <a:cxn ang="0">
                <a:pos x="6463" y="0"/>
              </a:cxn>
              <a:cxn ang="0">
                <a:pos x="5935" y="0"/>
              </a:cxn>
              <a:cxn ang="0">
                <a:pos x="0" y="62"/>
              </a:cxn>
              <a:cxn ang="0">
                <a:pos x="0" y="10000"/>
              </a:cxn>
              <a:cxn ang="0">
                <a:pos x="5935" y="9952"/>
              </a:cxn>
              <a:cxn ang="0">
                <a:pos x="6463" y="9952"/>
              </a:cxn>
              <a:cxn ang="0">
                <a:pos x="6546" y="9859"/>
              </a:cxn>
              <a:cxn ang="0">
                <a:pos x="6575" y="9764"/>
              </a:cxn>
              <a:cxn ang="0">
                <a:pos x="7908" y="5258"/>
              </a:cxn>
              <a:cxn ang="0">
                <a:pos x="7908" y="4694"/>
              </a:cxn>
            </a:cxnLst>
            <a:rect l="0" t="0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FCACAA-33A8-4BAF-AA7E-5A47FFA09663}" type="datetimeFigureOut">
              <a:rPr lang="ru-RU"/>
              <a:pPr>
                <a:defRPr/>
              </a:pPr>
              <a:t>13.03.2024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175" y="4983163"/>
            <a:ext cx="58578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2F8624-3D91-49BA-9887-82D08451F3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866" name="Group 35"/>
          <p:cNvGrpSpPr>
            <a:grpSpLocks/>
          </p:cNvGrpSpPr>
          <p:nvPr/>
        </p:nvGrpSpPr>
        <p:grpSpPr bwMode="auto">
          <a:xfrm>
            <a:off x="0" y="228600"/>
            <a:ext cx="1981200" cy="6638925"/>
            <a:chOff x="2487613" y="285750"/>
            <a:chExt cx="2428875" cy="5654676"/>
          </a:xfrm>
        </p:grpSpPr>
        <p:sp>
          <p:nvSpPr>
            <p:cNvPr id="1046" name="Freeform 11"/>
            <p:cNvSpPr>
              <a:spLocks/>
            </p:cNvSpPr>
            <p:nvPr/>
          </p:nvSpPr>
          <p:spPr bwMode="auto">
            <a:xfrm>
              <a:off x="2487613" y="2284222"/>
              <a:ext cx="85633" cy="534098"/>
            </a:xfrm>
            <a:custGeom>
              <a:avLst/>
              <a:gdLst>
                <a:gd name="T0" fmla="*/ 0 w 22"/>
                <a:gd name="T1" fmla="*/ 0 h 136"/>
                <a:gd name="T2" fmla="*/ 22 w 22"/>
                <a:gd name="T3" fmla="*/ 136 h 136"/>
              </a:gdLst>
              <a:ahLst/>
              <a:cxnLst>
                <a:cxn ang="0">
                  <a:pos x="22" y="136"/>
                </a:cxn>
                <a:cxn ang="0">
                  <a:pos x="17" y="80"/>
                </a:cxn>
                <a:cxn ang="0">
                  <a:pos x="0" y="0"/>
                </a:cxn>
                <a:cxn ang="0">
                  <a:pos x="0" y="35"/>
                </a:cxn>
                <a:cxn ang="0">
                  <a:pos x="20" y="124"/>
                </a:cxn>
                <a:cxn ang="0">
                  <a:pos x="22" y="136"/>
                </a:cxn>
              </a:cxnLst>
              <a:rect l="T0" t="T1" r="T2" b="T3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47" name="Freeform 12"/>
            <p:cNvSpPr>
              <a:spLocks/>
            </p:cNvSpPr>
            <p:nvPr/>
          </p:nvSpPr>
          <p:spPr bwMode="auto">
            <a:xfrm>
              <a:off x="2596601" y="2779108"/>
              <a:ext cx="550779" cy="1978191"/>
            </a:xfrm>
            <a:custGeom>
              <a:avLst/>
              <a:gdLst>
                <a:gd name="T0" fmla="*/ 0 w 140"/>
                <a:gd name="T1" fmla="*/ 0 h 504"/>
                <a:gd name="T2" fmla="*/ 140 w 140"/>
                <a:gd name="T3" fmla="*/ 504 h 504"/>
              </a:gdLst>
              <a:ahLst/>
              <a:cxnLst>
                <a:cxn ang="0">
                  <a:pos x="86" y="350"/>
                </a:cxn>
                <a:cxn ang="0">
                  <a:pos x="139" y="504"/>
                </a:cxn>
                <a:cxn ang="0">
                  <a:pos x="140" y="478"/>
                </a:cxn>
                <a:cxn ang="0">
                  <a:pos x="95" y="347"/>
                </a:cxn>
                <a:cxn ang="0">
                  <a:pos x="0" y="0"/>
                </a:cxn>
                <a:cxn ang="0">
                  <a:pos x="6" y="61"/>
                </a:cxn>
                <a:cxn ang="0">
                  <a:pos x="86" y="350"/>
                </a:cxn>
              </a:cxnLst>
              <a:rect l="T0" t="T1" r="T2" b="T3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48" name="Freeform 13"/>
            <p:cNvSpPr>
              <a:spLocks/>
            </p:cNvSpPr>
            <p:nvPr/>
          </p:nvSpPr>
          <p:spPr bwMode="auto">
            <a:xfrm>
              <a:off x="3174627" y="4730255"/>
              <a:ext cx="519639" cy="1210171"/>
            </a:xfrm>
            <a:custGeom>
              <a:avLst/>
              <a:gdLst>
                <a:gd name="T0" fmla="*/ 0 w 132"/>
                <a:gd name="T1" fmla="*/ 0 h 308"/>
                <a:gd name="T2" fmla="*/ 132 w 132"/>
                <a:gd name="T3" fmla="*/ 308 h 308"/>
              </a:gdLst>
              <a:ahLst/>
              <a:cxnLst>
                <a:cxn ang="0">
                  <a:pos x="8" y="22"/>
                </a:cxn>
                <a:cxn ang="0">
                  <a:pos x="0" y="0"/>
                </a:cxn>
                <a:cxn ang="0">
                  <a:pos x="0" y="29"/>
                </a:cxn>
                <a:cxn ang="0">
                  <a:pos x="68" y="194"/>
                </a:cxn>
                <a:cxn ang="0">
                  <a:pos x="123" y="308"/>
                </a:cxn>
                <a:cxn ang="0">
                  <a:pos x="132" y="308"/>
                </a:cxn>
                <a:cxn ang="0">
                  <a:pos x="77" y="190"/>
                </a:cxn>
                <a:cxn ang="0">
                  <a:pos x="8" y="22"/>
                </a:cxn>
              </a:cxnLst>
              <a:rect l="T0" t="T1" r="T2" b="T3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49" name="Freeform 14"/>
            <p:cNvSpPr>
              <a:spLocks/>
            </p:cNvSpPr>
            <p:nvPr/>
          </p:nvSpPr>
          <p:spPr bwMode="auto">
            <a:xfrm>
              <a:off x="3305023" y="5630785"/>
              <a:ext cx="145967" cy="309641"/>
            </a:xfrm>
            <a:custGeom>
              <a:avLst/>
              <a:gdLst>
                <a:gd name="T0" fmla="*/ 0 w 37"/>
                <a:gd name="T1" fmla="*/ 0 h 79"/>
                <a:gd name="T2" fmla="*/ 37 w 37"/>
                <a:gd name="T3" fmla="*/ 79 h 79"/>
              </a:gdLst>
              <a:ahLst/>
              <a:cxnLst>
                <a:cxn ang="0">
                  <a:pos x="28" y="79"/>
                </a:cxn>
                <a:cxn ang="0">
                  <a:pos x="37" y="79"/>
                </a:cxn>
                <a:cxn ang="0">
                  <a:pos x="0" y="0"/>
                </a:cxn>
                <a:cxn ang="0">
                  <a:pos x="28" y="79"/>
                </a:cxn>
              </a:cxnLst>
              <a:rect l="T0" t="T1" r="T2" b="T3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50" name="Freeform 15"/>
            <p:cNvSpPr>
              <a:spLocks/>
            </p:cNvSpPr>
            <p:nvPr/>
          </p:nvSpPr>
          <p:spPr bwMode="auto">
            <a:xfrm>
              <a:off x="2573246" y="2818321"/>
              <a:ext cx="700637" cy="2834099"/>
            </a:xfrm>
            <a:custGeom>
              <a:avLst/>
              <a:gdLst>
                <a:gd name="T0" fmla="*/ 0 w 178"/>
                <a:gd name="T1" fmla="*/ 0 h 722"/>
                <a:gd name="T2" fmla="*/ 178 w 178"/>
                <a:gd name="T3" fmla="*/ 722 h 722"/>
              </a:gdLst>
              <a:ahLst/>
              <a:cxnLst>
                <a:cxn ang="0">
                  <a:pos x="162" y="660"/>
                </a:cxn>
                <a:cxn ang="0">
                  <a:pos x="116" y="534"/>
                </a:cxn>
                <a:cxn ang="0">
                  <a:pos x="40" y="236"/>
                </a:cxn>
                <a:cxn ang="0">
                  <a:pos x="12" y="51"/>
                </a:cxn>
                <a:cxn ang="0">
                  <a:pos x="0" y="0"/>
                </a:cxn>
                <a:cxn ang="0">
                  <a:pos x="33" y="237"/>
                </a:cxn>
                <a:cxn ang="0">
                  <a:pos x="107" y="537"/>
                </a:cxn>
                <a:cxn ang="0">
                  <a:pos x="160" y="681"/>
                </a:cxn>
                <a:cxn ang="0">
                  <a:pos x="178" y="722"/>
                </a:cxn>
                <a:cxn ang="0">
                  <a:pos x="174" y="708"/>
                </a:cxn>
                <a:cxn ang="0">
                  <a:pos x="162" y="660"/>
                </a:cxn>
              </a:cxnLst>
              <a:rect l="T0" t="T1" r="T2" b="T3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51" name="Freeform 16"/>
            <p:cNvSpPr>
              <a:spLocks/>
            </p:cNvSpPr>
            <p:nvPr/>
          </p:nvSpPr>
          <p:spPr bwMode="auto">
            <a:xfrm>
              <a:off x="2507075" y="285750"/>
              <a:ext cx="89526" cy="2493358"/>
            </a:xfrm>
            <a:custGeom>
              <a:avLst/>
              <a:gdLst>
                <a:gd name="T0" fmla="*/ 0 w 23"/>
                <a:gd name="T1" fmla="*/ 0 h 635"/>
                <a:gd name="T2" fmla="*/ 23 w 23"/>
                <a:gd name="T3" fmla="*/ 635 h 635"/>
              </a:gdLst>
              <a:ahLst/>
              <a:cxnLst>
                <a:cxn ang="0">
                  <a:pos x="11" y="577"/>
                </a:cxn>
                <a:cxn ang="0">
                  <a:pos x="12" y="589"/>
                </a:cxn>
                <a:cxn ang="0">
                  <a:pos x="22" y="632"/>
                </a:cxn>
                <a:cxn ang="0">
                  <a:pos x="23" y="635"/>
                </a:cxn>
                <a:cxn ang="0">
                  <a:pos x="17" y="576"/>
                </a:cxn>
                <a:cxn ang="0">
                  <a:pos x="5" y="269"/>
                </a:cxn>
                <a:cxn ang="0">
                  <a:pos x="15" y="0"/>
                </a:cxn>
                <a:cxn ang="0">
                  <a:pos x="12" y="0"/>
                </a:cxn>
                <a:cxn ang="0">
                  <a:pos x="1" y="269"/>
                </a:cxn>
                <a:cxn ang="0">
                  <a:pos x="11" y="577"/>
                </a:cxn>
              </a:cxnLst>
              <a:rect l="T0" t="T1" r="T2" b="T3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52" name="Freeform 17"/>
            <p:cNvSpPr>
              <a:spLocks/>
            </p:cNvSpPr>
            <p:nvPr/>
          </p:nvSpPr>
          <p:spPr bwMode="auto">
            <a:xfrm>
              <a:off x="2553784" y="2599273"/>
              <a:ext cx="68118" cy="420517"/>
            </a:xfrm>
            <a:custGeom>
              <a:avLst/>
              <a:gdLst>
                <a:gd name="T0" fmla="*/ 0 w 17"/>
                <a:gd name="T1" fmla="*/ 0 h 107"/>
                <a:gd name="T2" fmla="*/ 17 w 17"/>
                <a:gd name="T3" fmla="*/ 107 h 107"/>
              </a:gdLst>
              <a:ahLst/>
              <a:cxnLst>
                <a:cxn ang="0">
                  <a:pos x="0" y="0"/>
                </a:cxn>
                <a:cxn ang="0">
                  <a:pos x="5" y="56"/>
                </a:cxn>
                <a:cxn ang="0">
                  <a:pos x="17" y="107"/>
                </a:cxn>
                <a:cxn ang="0">
                  <a:pos x="11" y="46"/>
                </a:cxn>
                <a:cxn ang="0">
                  <a:pos x="10" y="43"/>
                </a:cxn>
                <a:cxn ang="0">
                  <a:pos x="0" y="0"/>
                </a:cxn>
              </a:cxnLst>
              <a:rect l="T0" t="T1" r="T2" b="T3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53" name="Freeform 18"/>
            <p:cNvSpPr>
              <a:spLocks/>
            </p:cNvSpPr>
            <p:nvPr/>
          </p:nvSpPr>
          <p:spPr bwMode="auto">
            <a:xfrm>
              <a:off x="3143488" y="4757298"/>
              <a:ext cx="161535" cy="873487"/>
            </a:xfrm>
            <a:custGeom>
              <a:avLst/>
              <a:gdLst>
                <a:gd name="T0" fmla="*/ 0 w 41"/>
                <a:gd name="T1" fmla="*/ 0 h 222"/>
                <a:gd name="T2" fmla="*/ 41 w 41"/>
                <a:gd name="T3" fmla="*/ 222 h 222"/>
              </a:gdLst>
              <a:ahLst/>
              <a:cxnLst>
                <a:cxn ang="0">
                  <a:pos x="0" y="0"/>
                </a:cxn>
                <a:cxn ang="0">
                  <a:pos x="5" y="93"/>
                </a:cxn>
                <a:cxn ang="0">
                  <a:pos x="17" y="166"/>
                </a:cxn>
                <a:cxn ang="0">
                  <a:pos x="24" y="184"/>
                </a:cxn>
                <a:cxn ang="0">
                  <a:pos x="41" y="222"/>
                </a:cxn>
                <a:cxn ang="0">
                  <a:pos x="38" y="212"/>
                </a:cxn>
                <a:cxn ang="0">
                  <a:pos x="13" y="92"/>
                </a:cxn>
                <a:cxn ang="0">
                  <a:pos x="8" y="22"/>
                </a:cxn>
                <a:cxn ang="0">
                  <a:pos x="7" y="18"/>
                </a:cxn>
                <a:cxn ang="0">
                  <a:pos x="0" y="0"/>
                </a:cxn>
              </a:cxnLst>
              <a:rect l="T0" t="T1" r="T2" b="T3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54" name="Freeform 19"/>
            <p:cNvSpPr>
              <a:spLocks/>
            </p:cNvSpPr>
            <p:nvPr/>
          </p:nvSpPr>
          <p:spPr bwMode="auto">
            <a:xfrm>
              <a:off x="3147380" y="1282282"/>
              <a:ext cx="1769108" cy="3447973"/>
            </a:xfrm>
            <a:custGeom>
              <a:avLst/>
              <a:gdLst>
                <a:gd name="T0" fmla="*/ 0 w 450"/>
                <a:gd name="T1" fmla="*/ 0 h 878"/>
                <a:gd name="T2" fmla="*/ 450 w 450"/>
                <a:gd name="T3" fmla="*/ 878 h 878"/>
              </a:gdLst>
              <a:ahLst/>
              <a:cxnLst>
                <a:cxn ang="0">
                  <a:pos x="7" y="854"/>
                </a:cxn>
                <a:cxn ang="0">
                  <a:pos x="50" y="613"/>
                </a:cxn>
                <a:cxn ang="0">
                  <a:pos x="149" y="388"/>
                </a:cxn>
                <a:cxn ang="0">
                  <a:pos x="285" y="183"/>
                </a:cxn>
                <a:cxn ang="0">
                  <a:pos x="364" y="89"/>
                </a:cxn>
                <a:cxn ang="0">
                  <a:pos x="406" y="44"/>
                </a:cxn>
                <a:cxn ang="0">
                  <a:pos x="450" y="1"/>
                </a:cxn>
                <a:cxn ang="0">
                  <a:pos x="450" y="0"/>
                </a:cxn>
                <a:cxn ang="0">
                  <a:pos x="405" y="43"/>
                </a:cxn>
                <a:cxn ang="0">
                  <a:pos x="363" y="88"/>
                </a:cxn>
                <a:cxn ang="0">
                  <a:pos x="283" y="181"/>
                </a:cxn>
                <a:cxn ang="0">
                  <a:pos x="145" y="386"/>
                </a:cxn>
                <a:cxn ang="0">
                  <a:pos x="45" y="611"/>
                </a:cxn>
                <a:cxn ang="0">
                  <a:pos x="0" y="854"/>
                </a:cxn>
                <a:cxn ang="0">
                  <a:pos x="0" y="859"/>
                </a:cxn>
                <a:cxn ang="0">
                  <a:pos x="7" y="878"/>
                </a:cxn>
                <a:cxn ang="0">
                  <a:pos x="7" y="854"/>
                </a:cxn>
              </a:cxnLst>
              <a:rect l="T0" t="T1" r="T2" b="T3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55" name="Freeform 20"/>
            <p:cNvSpPr>
              <a:spLocks/>
            </p:cNvSpPr>
            <p:nvPr/>
          </p:nvSpPr>
          <p:spPr bwMode="auto">
            <a:xfrm>
              <a:off x="3273883" y="5652419"/>
              <a:ext cx="138182" cy="288007"/>
            </a:xfrm>
            <a:custGeom>
              <a:avLst/>
              <a:gdLst>
                <a:gd name="T0" fmla="*/ 0 w 35"/>
                <a:gd name="T1" fmla="*/ 0 h 73"/>
                <a:gd name="T2" fmla="*/ 35 w 35"/>
                <a:gd name="T3" fmla="*/ 73 h 73"/>
              </a:gdLst>
              <a:ahLst/>
              <a:cxnLst>
                <a:cxn ang="0">
                  <a:pos x="0" y="0"/>
                </a:cxn>
                <a:cxn ang="0">
                  <a:pos x="26" y="73"/>
                </a:cxn>
                <a:cxn ang="0">
                  <a:pos x="35" y="73"/>
                </a:cxn>
                <a:cxn ang="0">
                  <a:pos x="0" y="0"/>
                </a:cxn>
              </a:cxnLst>
              <a:rect l="T0" t="T1" r="T2" b="T3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56" name="Freeform 21"/>
            <p:cNvSpPr>
              <a:spLocks/>
            </p:cNvSpPr>
            <p:nvPr/>
          </p:nvSpPr>
          <p:spPr bwMode="auto">
            <a:xfrm>
              <a:off x="3143488" y="4655887"/>
              <a:ext cx="31139" cy="189300"/>
            </a:xfrm>
            <a:custGeom>
              <a:avLst/>
              <a:gdLst>
                <a:gd name="T0" fmla="*/ 0 w 8"/>
                <a:gd name="T1" fmla="*/ 0 h 48"/>
                <a:gd name="T2" fmla="*/ 8 w 8"/>
                <a:gd name="T3" fmla="*/ 48 h 48"/>
              </a:gdLst>
              <a:ahLst/>
              <a:cxnLst>
                <a:cxn ang="0">
                  <a:pos x="7" y="44"/>
                </a:cxn>
                <a:cxn ang="0">
                  <a:pos x="8" y="48"/>
                </a:cxn>
                <a:cxn ang="0">
                  <a:pos x="8" y="19"/>
                </a:cxn>
                <a:cxn ang="0">
                  <a:pos x="1" y="0"/>
                </a:cxn>
                <a:cxn ang="0">
                  <a:pos x="0" y="26"/>
                </a:cxn>
                <a:cxn ang="0">
                  <a:pos x="7" y="44"/>
                </a:cxn>
              </a:cxnLst>
              <a:rect l="T0" t="T1" r="T2" b="T3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57" name="Freeform 22"/>
            <p:cNvSpPr>
              <a:spLocks/>
            </p:cNvSpPr>
            <p:nvPr/>
          </p:nvSpPr>
          <p:spPr bwMode="auto">
            <a:xfrm>
              <a:off x="3211605" y="5410385"/>
              <a:ext cx="202406" cy="530041"/>
            </a:xfrm>
            <a:custGeom>
              <a:avLst/>
              <a:gdLst>
                <a:gd name="T0" fmla="*/ 0 w 52"/>
                <a:gd name="T1" fmla="*/ 0 h 135"/>
                <a:gd name="T2" fmla="*/ 52 w 52"/>
                <a:gd name="T3" fmla="*/ 135 h 135"/>
              </a:gdLst>
              <a:ahLst/>
              <a:cxnLst>
                <a:cxn ang="0">
                  <a:pos x="7" y="18"/>
                </a:cxn>
                <a:cxn ang="0">
                  <a:pos x="0" y="0"/>
                </a:cxn>
                <a:cxn ang="0">
                  <a:pos x="12" y="48"/>
                </a:cxn>
                <a:cxn ang="0">
                  <a:pos x="16" y="62"/>
                </a:cxn>
                <a:cxn ang="0">
                  <a:pos x="51" y="135"/>
                </a:cxn>
                <a:cxn ang="0">
                  <a:pos x="52" y="135"/>
                </a:cxn>
                <a:cxn ang="0">
                  <a:pos x="24" y="56"/>
                </a:cxn>
                <a:cxn ang="0">
                  <a:pos x="7" y="18"/>
                </a:cxn>
              </a:cxnLst>
              <a:rect l="T0" t="T1" r="T2" b="T3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</p:grpSp>
      <p:grpSp>
        <p:nvGrpSpPr>
          <p:cNvPr id="36867" name="Group 48"/>
          <p:cNvGrpSpPr>
            <a:grpSpLocks/>
          </p:cNvGrpSpPr>
          <p:nvPr/>
        </p:nvGrpSpPr>
        <p:grpSpPr bwMode="auto">
          <a:xfrm>
            <a:off x="20638" y="0"/>
            <a:ext cx="1952625" cy="6853238"/>
            <a:chOff x="6627813" y="196102"/>
            <a:chExt cx="1952625" cy="5677649"/>
          </a:xfrm>
        </p:grpSpPr>
        <p:sp>
          <p:nvSpPr>
            <p:cNvPr id="1034" name="Freeform 27"/>
            <p:cNvSpPr>
              <a:spLocks/>
            </p:cNvSpPr>
            <p:nvPr/>
          </p:nvSpPr>
          <p:spPr bwMode="auto">
            <a:xfrm>
              <a:off x="6627813" y="196102"/>
              <a:ext cx="409575" cy="3647005"/>
            </a:xfrm>
            <a:custGeom>
              <a:avLst/>
              <a:gdLst>
                <a:gd name="T0" fmla="*/ 0 w 103"/>
                <a:gd name="T1" fmla="*/ 0 h 920"/>
                <a:gd name="T2" fmla="*/ 103 w 103"/>
                <a:gd name="T3" fmla="*/ 920 h 920"/>
              </a:gdLst>
              <a:ahLst/>
              <a:cxnLst>
                <a:cxn ang="0">
                  <a:pos x="7" y="210"/>
                </a:cxn>
                <a:cxn ang="0">
                  <a:pos x="26" y="445"/>
                </a:cxn>
                <a:cxn ang="0">
                  <a:pos x="57" y="679"/>
                </a:cxn>
                <a:cxn ang="0">
                  <a:pos x="101" y="911"/>
                </a:cxn>
                <a:cxn ang="0">
                  <a:pos x="103" y="920"/>
                </a:cxn>
                <a:cxn ang="0">
                  <a:pos x="99" y="874"/>
                </a:cxn>
                <a:cxn ang="0">
                  <a:pos x="99" y="866"/>
                </a:cxn>
                <a:cxn ang="0">
                  <a:pos x="63" y="678"/>
                </a:cxn>
                <a:cxn ang="0">
                  <a:pos x="30" y="444"/>
                </a:cxn>
                <a:cxn ang="0">
                  <a:pos x="9" y="209"/>
                </a:cxn>
                <a:cxn ang="0">
                  <a:pos x="3" y="92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1" y="92"/>
                </a:cxn>
                <a:cxn ang="0">
                  <a:pos x="7" y="210"/>
                </a:cxn>
              </a:cxnLst>
              <a:rect l="T0" t="T1" r="T2" b="T3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35" name="Freeform 28"/>
            <p:cNvSpPr>
              <a:spLocks/>
            </p:cNvSpPr>
            <p:nvPr/>
          </p:nvSpPr>
          <p:spPr bwMode="auto">
            <a:xfrm>
              <a:off x="7061200" y="3772087"/>
              <a:ext cx="350838" cy="1309923"/>
            </a:xfrm>
            <a:custGeom>
              <a:avLst/>
              <a:gdLst>
                <a:gd name="T0" fmla="*/ 0 w 88"/>
                <a:gd name="T1" fmla="*/ 0 h 330"/>
                <a:gd name="T2" fmla="*/ 88 w 88"/>
                <a:gd name="T3" fmla="*/ 330 h 330"/>
              </a:gdLst>
              <a:ahLst/>
              <a:cxnLst>
                <a:cxn ang="0">
                  <a:pos x="53" y="229"/>
                </a:cxn>
                <a:cxn ang="0">
                  <a:pos x="88" y="330"/>
                </a:cxn>
                <a:cxn ang="0">
                  <a:pos x="88" y="308"/>
                </a:cxn>
                <a:cxn ang="0">
                  <a:pos x="88" y="304"/>
                </a:cxn>
                <a:cxn ang="0">
                  <a:pos x="62" y="226"/>
                </a:cxn>
                <a:cxn ang="0">
                  <a:pos x="0" y="0"/>
                </a:cxn>
                <a:cxn ang="0">
                  <a:pos x="7" y="63"/>
                </a:cxn>
                <a:cxn ang="0">
                  <a:pos x="53" y="229"/>
                </a:cxn>
              </a:cxnLst>
              <a:rect l="T0" t="T1" r="T2" b="T3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36" name="Freeform 29"/>
            <p:cNvSpPr>
              <a:spLocks/>
            </p:cNvSpPr>
            <p:nvPr/>
          </p:nvSpPr>
          <p:spPr bwMode="auto">
            <a:xfrm>
              <a:off x="7439025" y="5053076"/>
              <a:ext cx="357188" cy="820675"/>
            </a:xfrm>
            <a:custGeom>
              <a:avLst/>
              <a:gdLst>
                <a:gd name="T0" fmla="*/ 0 w 90"/>
                <a:gd name="T1" fmla="*/ 0 h 207"/>
                <a:gd name="T2" fmla="*/ 90 w 90"/>
                <a:gd name="T3" fmla="*/ 207 h 207"/>
              </a:gdLst>
              <a:ahLst/>
              <a:cxnLst>
                <a:cxn ang="0">
                  <a:pos x="6" y="15"/>
                </a:cxn>
                <a:cxn ang="0">
                  <a:pos x="0" y="0"/>
                </a:cxn>
                <a:cxn ang="0">
                  <a:pos x="1" y="29"/>
                </a:cxn>
                <a:cxn ang="0">
                  <a:pos x="42" y="127"/>
                </a:cxn>
                <a:cxn ang="0">
                  <a:pos x="80" y="207"/>
                </a:cxn>
                <a:cxn ang="0">
                  <a:pos x="90" y="207"/>
                </a:cxn>
                <a:cxn ang="0">
                  <a:pos x="50" y="123"/>
                </a:cxn>
                <a:cxn ang="0">
                  <a:pos x="6" y="15"/>
                </a:cxn>
              </a:cxnLst>
              <a:rect l="T0" t="T1" r="T2" b="T3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37" name="Freeform 30"/>
            <p:cNvSpPr>
              <a:spLocks/>
            </p:cNvSpPr>
            <p:nvPr/>
          </p:nvSpPr>
          <p:spPr bwMode="auto">
            <a:xfrm>
              <a:off x="7037388" y="3811543"/>
              <a:ext cx="457200" cy="1853094"/>
            </a:xfrm>
            <a:custGeom>
              <a:avLst/>
              <a:gdLst>
                <a:gd name="T0" fmla="*/ 0 w 115"/>
                <a:gd name="T1" fmla="*/ 0 h 467"/>
                <a:gd name="T2" fmla="*/ 115 w 115"/>
                <a:gd name="T3" fmla="*/ 467 h 467"/>
              </a:gdLst>
              <a:ahLst/>
              <a:cxnLst>
                <a:cxn ang="0">
                  <a:pos x="101" y="409"/>
                </a:cxn>
                <a:cxn ang="0">
                  <a:pos x="78" y="344"/>
                </a:cxn>
                <a:cxn ang="0">
                  <a:pos x="29" y="151"/>
                </a:cxn>
                <a:cxn ang="0">
                  <a:pos x="13" y="53"/>
                </a:cxn>
                <a:cxn ang="0">
                  <a:pos x="0" y="0"/>
                </a:cxn>
                <a:cxn ang="0">
                  <a:pos x="21" y="152"/>
                </a:cxn>
                <a:cxn ang="0">
                  <a:pos x="69" y="347"/>
                </a:cxn>
                <a:cxn ang="0">
                  <a:pos x="103" y="441"/>
                </a:cxn>
                <a:cxn ang="0">
                  <a:pos x="115" y="467"/>
                </a:cxn>
                <a:cxn ang="0">
                  <a:pos x="112" y="458"/>
                </a:cxn>
                <a:cxn ang="0">
                  <a:pos x="101" y="409"/>
                </a:cxn>
              </a:cxnLst>
              <a:rect l="T0" t="T1" r="T2" b="T3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38" name="Freeform 31"/>
            <p:cNvSpPr>
              <a:spLocks/>
            </p:cNvSpPr>
            <p:nvPr/>
          </p:nvSpPr>
          <p:spPr bwMode="auto">
            <a:xfrm>
              <a:off x="6992938" y="1264031"/>
              <a:ext cx="144462" cy="2508056"/>
            </a:xfrm>
            <a:custGeom>
              <a:avLst/>
              <a:gdLst>
                <a:gd name="T0" fmla="*/ 0 w 36"/>
                <a:gd name="T1" fmla="*/ 0 h 633"/>
                <a:gd name="T2" fmla="*/ 36 w 36"/>
                <a:gd name="T3" fmla="*/ 633 h 633"/>
              </a:gdLst>
              <a:ahLst/>
              <a:cxnLst>
                <a:cxn ang="0">
                  <a:pos x="17" y="633"/>
                </a:cxn>
                <a:cxn ang="0">
                  <a:pos x="13" y="597"/>
                </a:cxn>
                <a:cxn ang="0">
                  <a:pos x="5" y="398"/>
                </a:cxn>
                <a:cxn ang="0">
                  <a:pos x="13" y="198"/>
                </a:cxn>
                <a:cxn ang="0">
                  <a:pos x="22" y="99"/>
                </a:cxn>
                <a:cxn ang="0">
                  <a:pos x="36" y="0"/>
                </a:cxn>
                <a:cxn ang="0">
                  <a:pos x="35" y="0"/>
                </a:cxn>
                <a:cxn ang="0">
                  <a:pos x="20" y="99"/>
                </a:cxn>
                <a:cxn ang="0">
                  <a:pos x="10" y="198"/>
                </a:cxn>
                <a:cxn ang="0">
                  <a:pos x="1" y="398"/>
                </a:cxn>
                <a:cxn ang="0">
                  <a:pos x="7" y="589"/>
                </a:cxn>
                <a:cxn ang="0">
                  <a:pos x="16" y="632"/>
                </a:cxn>
                <a:cxn ang="0">
                  <a:pos x="17" y="633"/>
                </a:cxn>
              </a:cxnLst>
              <a:rect l="T0" t="T1" r="T2" b="T3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39" name="Freeform 32"/>
            <p:cNvSpPr>
              <a:spLocks/>
            </p:cNvSpPr>
            <p:nvPr/>
          </p:nvSpPr>
          <p:spPr bwMode="auto">
            <a:xfrm>
              <a:off x="7526338" y="5640963"/>
              <a:ext cx="111125" cy="232788"/>
            </a:xfrm>
            <a:custGeom>
              <a:avLst/>
              <a:gdLst>
                <a:gd name="T0" fmla="*/ 0 w 28"/>
                <a:gd name="T1" fmla="*/ 0 h 59"/>
                <a:gd name="T2" fmla="*/ 28 w 28"/>
                <a:gd name="T3" fmla="*/ 59 h 59"/>
              </a:gdLst>
              <a:ahLst/>
              <a:cxnLst>
                <a:cxn ang="0">
                  <a:pos x="22" y="59"/>
                </a:cxn>
                <a:cxn ang="0">
                  <a:pos x="28" y="59"/>
                </a:cxn>
                <a:cxn ang="0">
                  <a:pos x="0" y="0"/>
                </a:cxn>
                <a:cxn ang="0">
                  <a:pos x="22" y="59"/>
                </a:cxn>
              </a:cxnLst>
              <a:rect l="T0" t="T1" r="T2" b="T3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40" name="Freeform 33"/>
            <p:cNvSpPr>
              <a:spLocks/>
            </p:cNvSpPr>
            <p:nvPr/>
          </p:nvSpPr>
          <p:spPr bwMode="auto">
            <a:xfrm>
              <a:off x="7021513" y="3598483"/>
              <a:ext cx="68262" cy="424804"/>
            </a:xfrm>
            <a:custGeom>
              <a:avLst/>
              <a:gdLst>
                <a:gd name="T0" fmla="*/ 0 w 17"/>
                <a:gd name="T1" fmla="*/ 0 h 107"/>
                <a:gd name="T2" fmla="*/ 17 w 17"/>
                <a:gd name="T3" fmla="*/ 107 h 107"/>
              </a:gdLst>
              <a:ahLst/>
              <a:cxnLst>
                <a:cxn ang="0">
                  <a:pos x="4" y="54"/>
                </a:cxn>
                <a:cxn ang="0">
                  <a:pos x="17" y="107"/>
                </a:cxn>
                <a:cxn ang="0">
                  <a:pos x="10" y="44"/>
                </a:cxn>
                <a:cxn ang="0">
                  <a:pos x="9" y="43"/>
                </a:cxn>
                <a:cxn ang="0">
                  <a:pos x="0" y="0"/>
                </a:cxn>
                <a:cxn ang="0">
                  <a:pos x="0" y="8"/>
                </a:cxn>
                <a:cxn ang="0">
                  <a:pos x="4" y="54"/>
                </a:cxn>
              </a:cxnLst>
              <a:rect l="T0" t="T1" r="T2" b="T3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41" name="Freeform 34"/>
            <p:cNvSpPr>
              <a:spLocks/>
            </p:cNvSpPr>
            <p:nvPr/>
          </p:nvSpPr>
          <p:spPr bwMode="auto">
            <a:xfrm>
              <a:off x="7412038" y="2801482"/>
              <a:ext cx="1168400" cy="2251595"/>
            </a:xfrm>
            <a:custGeom>
              <a:avLst/>
              <a:gdLst>
                <a:gd name="T0" fmla="*/ 0 w 294"/>
                <a:gd name="T1" fmla="*/ 0 h 568"/>
                <a:gd name="T2" fmla="*/ 294 w 294"/>
                <a:gd name="T3" fmla="*/ 568 h 568"/>
              </a:gdLst>
              <a:ahLst/>
              <a:cxnLst>
                <a:cxn ang="0">
                  <a:pos x="8" y="553"/>
                </a:cxn>
                <a:cxn ang="0">
                  <a:pos x="35" y="397"/>
                </a:cxn>
                <a:cxn ang="0">
                  <a:pos x="99" y="252"/>
                </a:cxn>
                <a:cxn ang="0">
                  <a:pos x="187" y="119"/>
                </a:cxn>
                <a:cxn ang="0">
                  <a:pos x="238" y="58"/>
                </a:cxn>
                <a:cxn ang="0">
                  <a:pos x="265" y="28"/>
                </a:cxn>
                <a:cxn ang="0">
                  <a:pos x="294" y="0"/>
                </a:cxn>
                <a:cxn ang="0">
                  <a:pos x="293" y="0"/>
                </a:cxn>
                <a:cxn ang="0">
                  <a:pos x="264" y="27"/>
                </a:cxn>
                <a:cxn ang="0">
                  <a:pos x="237" y="56"/>
                </a:cxn>
                <a:cxn ang="0">
                  <a:pos x="185" y="117"/>
                </a:cxn>
                <a:cxn ang="0">
                  <a:pos x="95" y="249"/>
                </a:cxn>
                <a:cxn ang="0">
                  <a:pos x="30" y="396"/>
                </a:cxn>
                <a:cxn ang="0">
                  <a:pos x="0" y="549"/>
                </a:cxn>
                <a:cxn ang="0">
                  <a:pos x="7" y="568"/>
                </a:cxn>
                <a:cxn ang="0">
                  <a:pos x="8" y="553"/>
                </a:cxn>
              </a:cxnLst>
              <a:rect l="T0" t="T1" r="T2" b="T3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42" name="Freeform 35"/>
            <p:cNvSpPr>
              <a:spLocks/>
            </p:cNvSpPr>
            <p:nvPr/>
          </p:nvSpPr>
          <p:spPr bwMode="auto">
            <a:xfrm>
              <a:off x="7494588" y="5664636"/>
              <a:ext cx="100012" cy="209115"/>
            </a:xfrm>
            <a:custGeom>
              <a:avLst/>
              <a:gdLst>
                <a:gd name="T0" fmla="*/ 0 w 25"/>
                <a:gd name="T1" fmla="*/ 0 h 53"/>
                <a:gd name="T2" fmla="*/ 25 w 25"/>
                <a:gd name="T3" fmla="*/ 53 h 53"/>
              </a:gdLst>
              <a:ahLst/>
              <a:cxnLst>
                <a:cxn ang="0">
                  <a:pos x="0" y="0"/>
                </a:cxn>
                <a:cxn ang="0">
                  <a:pos x="19" y="53"/>
                </a:cxn>
                <a:cxn ang="0">
                  <a:pos x="25" y="53"/>
                </a:cxn>
                <a:cxn ang="0">
                  <a:pos x="0" y="0"/>
                </a:cxn>
              </a:cxnLst>
              <a:rect l="T0" t="T1" r="T2" b="T3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43" name="Freeform 36"/>
            <p:cNvSpPr>
              <a:spLocks/>
            </p:cNvSpPr>
            <p:nvPr/>
          </p:nvSpPr>
          <p:spPr bwMode="auto">
            <a:xfrm>
              <a:off x="7412038" y="5082010"/>
              <a:ext cx="114300" cy="558953"/>
            </a:xfrm>
            <a:custGeom>
              <a:avLst/>
              <a:gdLst>
                <a:gd name="T0" fmla="*/ 0 w 29"/>
                <a:gd name="T1" fmla="*/ 0 h 141"/>
                <a:gd name="T2" fmla="*/ 29 w 29"/>
                <a:gd name="T3" fmla="*/ 141 h 141"/>
              </a:gdLst>
              <a:ahLst/>
              <a:cxnLst>
                <a:cxn ang="0">
                  <a:pos x="0" y="0"/>
                </a:cxn>
                <a:cxn ang="0">
                  <a:pos x="7" y="89"/>
                </a:cxn>
                <a:cxn ang="0">
                  <a:pos x="18" y="117"/>
                </a:cxn>
                <a:cxn ang="0">
                  <a:pos x="29" y="141"/>
                </a:cxn>
                <a:cxn ang="0">
                  <a:pos x="27" y="135"/>
                </a:cxn>
                <a:cxn ang="0">
                  <a:pos x="8" y="22"/>
                </a:cxn>
                <a:cxn ang="0">
                  <a:pos x="4" y="11"/>
                </a:cxn>
                <a:cxn ang="0">
                  <a:pos x="0" y="0"/>
                </a:cxn>
              </a:cxnLst>
              <a:rect l="T0" t="T1" r="T2" b="T3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44" name="Freeform 37"/>
            <p:cNvSpPr>
              <a:spLocks/>
            </p:cNvSpPr>
            <p:nvPr/>
          </p:nvSpPr>
          <p:spPr bwMode="auto">
            <a:xfrm>
              <a:off x="7412038" y="4978110"/>
              <a:ext cx="31750" cy="189386"/>
            </a:xfrm>
            <a:custGeom>
              <a:avLst/>
              <a:gdLst>
                <a:gd name="T0" fmla="*/ 0 w 8"/>
                <a:gd name="T1" fmla="*/ 0 h 48"/>
                <a:gd name="T2" fmla="*/ 8 w 8"/>
                <a:gd name="T3" fmla="*/ 48 h 48"/>
              </a:gdLst>
              <a:ahLst/>
              <a:cxnLst>
                <a:cxn ang="0">
                  <a:pos x="0" y="26"/>
                </a:cxn>
                <a:cxn ang="0">
                  <a:pos x="4" y="37"/>
                </a:cxn>
                <a:cxn ang="0">
                  <a:pos x="8" y="48"/>
                </a:cxn>
                <a:cxn ang="0">
                  <a:pos x="7" y="19"/>
                </a:cxn>
                <a:cxn ang="0">
                  <a:pos x="0" y="0"/>
                </a:cxn>
                <a:cxn ang="0">
                  <a:pos x="0" y="4"/>
                </a:cxn>
                <a:cxn ang="0">
                  <a:pos x="0" y="26"/>
                </a:cxn>
              </a:cxnLst>
              <a:rect l="T0" t="T1" r="T2" b="T3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  <p:sp>
          <p:nvSpPr>
            <p:cNvPr id="1045" name="Freeform 38"/>
            <p:cNvSpPr>
              <a:spLocks/>
            </p:cNvSpPr>
            <p:nvPr/>
          </p:nvSpPr>
          <p:spPr bwMode="auto">
            <a:xfrm>
              <a:off x="7439025" y="5434480"/>
              <a:ext cx="174625" cy="439271"/>
            </a:xfrm>
            <a:custGeom>
              <a:avLst/>
              <a:gdLst>
                <a:gd name="T0" fmla="*/ 0 w 44"/>
                <a:gd name="T1" fmla="*/ 0 h 111"/>
                <a:gd name="T2" fmla="*/ 44 w 44"/>
                <a:gd name="T3" fmla="*/ 111 h 111"/>
              </a:gdLst>
              <a:ahLst/>
              <a:cxnLst>
                <a:cxn ang="0">
                  <a:pos x="11" y="28"/>
                </a:cxn>
                <a:cxn ang="0">
                  <a:pos x="0" y="0"/>
                </a:cxn>
                <a:cxn ang="0">
                  <a:pos x="11" y="49"/>
                </a:cxn>
                <a:cxn ang="0">
                  <a:pos x="14" y="58"/>
                </a:cxn>
                <a:cxn ang="0">
                  <a:pos x="39" y="111"/>
                </a:cxn>
                <a:cxn ang="0">
                  <a:pos x="44" y="111"/>
                </a:cxn>
                <a:cxn ang="0">
                  <a:pos x="22" y="52"/>
                </a:cxn>
                <a:cxn ang="0">
                  <a:pos x="11" y="28"/>
                </a:cxn>
              </a:cxnLst>
              <a:rect l="T0" t="T1" r="T2" b="T3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>
                <a:solidFill>
                  <a:prstClr val="black"/>
                </a:solidFill>
              </a:endParaRPr>
            </a:p>
          </p:txBody>
        </p:sp>
      </p:grpSp>
      <p:sp>
        <p:nvSpPr>
          <p:cNvPr id="62" name="Rectangle 61"/>
          <p:cNvSpPr/>
          <p:nvPr/>
        </p:nvSpPr>
        <p:spPr>
          <a:xfrm>
            <a:off x="0" y="0"/>
            <a:ext cx="182563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6869" name="Title Placeholder 1"/>
          <p:cNvSpPr>
            <a:spLocks noGrp="1"/>
          </p:cNvSpPr>
          <p:nvPr>
            <p:ph type="title"/>
          </p:nvPr>
        </p:nvSpPr>
        <p:spPr bwMode="auto">
          <a:xfrm>
            <a:off x="1944688" y="623888"/>
            <a:ext cx="6589712" cy="1281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3687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943100" y="2133600"/>
            <a:ext cx="65913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688"/>
            <a:ext cx="766763" cy="3698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prstClr val="black">
                    <a:tint val="75000"/>
                  </a:prstClr>
                </a:solidFill>
                <a:cs typeface="+mn-cs"/>
              </a:defRPr>
            </a:lvl1pPr>
          </a:lstStyle>
          <a:p>
            <a:pPr>
              <a:defRPr/>
            </a:pPr>
            <a:fld id="{335B8B6F-5314-4253-8101-9C0F9F7613D3}" type="datetimeFigureOut">
              <a:rPr lang="ru-RU"/>
              <a:pPr>
                <a:defRPr/>
              </a:pPr>
              <a:t>13.03.2024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3100" y="6135688"/>
            <a:ext cx="57165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prstClr val="black">
                    <a:tint val="75000"/>
                  </a:prstClr>
                </a:solidFill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175" y="787400"/>
            <a:ext cx="5857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  <a:cs typeface="+mn-cs"/>
              </a:defRPr>
            </a:lvl1pPr>
          </a:lstStyle>
          <a:p>
            <a:pPr>
              <a:defRPr/>
            </a:pPr>
            <a:fld id="{94C7E818-0B0B-48FC-AA87-4D5AE5F6C0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811" r:id="rId2"/>
    <p:sldLayoutId id="2147483812" r:id="rId3"/>
    <p:sldLayoutId id="2147483813" r:id="rId4"/>
    <p:sldLayoutId id="2147483814" r:id="rId5"/>
    <p:sldLayoutId id="2147483815" r:id="rId6"/>
    <p:sldLayoutId id="2147483816" r:id="rId7"/>
    <p:sldLayoutId id="2147483817" r:id="rId8"/>
    <p:sldLayoutId id="2147483818" r:id="rId9"/>
    <p:sldLayoutId id="2147483819" r:id="rId10"/>
    <p:sldLayoutId id="2147483820" r:id="rId11"/>
    <p:sldLayoutId id="2147483821" r:id="rId12"/>
    <p:sldLayoutId id="2147483822" r:id="rId13"/>
    <p:sldLayoutId id="2147483823" r:id="rId14"/>
    <p:sldLayoutId id="2147483824" r:id="rId15"/>
    <p:sldLayoutId id="2147483825" r:id="rId16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rgbClr val="1581AA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1581AA"/>
          </a:solidFill>
          <a:latin typeface="Century Gothic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1581AA"/>
          </a:solidFill>
          <a:latin typeface="Century Gothic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1581AA"/>
          </a:solidFill>
          <a:latin typeface="Century Gothic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rgbClr val="1581AA"/>
          </a:solidFill>
          <a:latin typeface="Century Gothic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Font typeface="Wingdings 3" pitchFamily="18" charset="2"/>
        <a:buChar char="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F0A6305-5954-4B26-B911-BE431E99E6E1}" type="datetimeFigureOut">
              <a:rPr lang="ru-RU" smtClean="0"/>
              <a:pPr>
                <a:defRPr/>
              </a:pPr>
              <a:t>13.03.2024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8499D7B-AC0C-4080-9DFE-479A4D39D27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8294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7" r:id="rId1"/>
    <p:sldLayoutId id="2147483828" r:id="rId2"/>
    <p:sldLayoutId id="2147483829" r:id="rId3"/>
    <p:sldLayoutId id="2147483830" r:id="rId4"/>
    <p:sldLayoutId id="2147483831" r:id="rId5"/>
    <p:sldLayoutId id="2147483832" r:id="rId6"/>
    <p:sldLayoutId id="2147483833" r:id="rId7"/>
    <p:sldLayoutId id="2147483834" r:id="rId8"/>
    <p:sldLayoutId id="2147483835" r:id="rId9"/>
    <p:sldLayoutId id="2147483836" r:id="rId10"/>
    <p:sldLayoutId id="2147483837" r:id="rId11"/>
    <p:sldLayoutId id="2147483838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3.xml"/><Relationship Id="rId4" Type="http://schemas.openxmlformats.org/officeDocument/2006/relationships/image" Target="../media/image3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Rectangle 17"/>
          <p:cNvSpPr>
            <a:spLocks noChangeArrowheads="1"/>
          </p:cNvSpPr>
          <p:nvPr/>
        </p:nvSpPr>
        <p:spPr bwMode="auto">
          <a:xfrm>
            <a:off x="1043608" y="2049815"/>
            <a:ext cx="7703517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ru-RU" sz="3600" b="1" dirty="0">
                <a:solidFill>
                  <a:srgbClr val="843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</a:t>
            </a:r>
          </a:p>
          <a:p>
            <a:pPr algn="ctr"/>
            <a:r>
              <a:rPr lang="ru-RU" sz="3600" b="1" dirty="0">
                <a:solidFill>
                  <a:srgbClr val="843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приёма в 1 класс</a:t>
            </a:r>
          </a:p>
          <a:p>
            <a:pPr algn="ctr"/>
            <a:r>
              <a:rPr lang="ru-RU" sz="3600" b="1" dirty="0">
                <a:solidFill>
                  <a:srgbClr val="843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600" b="1" dirty="0" smtClean="0">
                <a:solidFill>
                  <a:srgbClr val="843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2024-2025 </a:t>
            </a:r>
            <a:r>
              <a:rPr lang="ru-RU" sz="3600" b="1" dirty="0">
                <a:solidFill>
                  <a:srgbClr val="843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учебный </a:t>
            </a:r>
            <a:r>
              <a:rPr lang="ru-RU" sz="3600" b="1" dirty="0" smtClean="0">
                <a:solidFill>
                  <a:srgbClr val="843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</a:t>
            </a:r>
            <a:endParaRPr lang="ru-RU" sz="3600" b="1" dirty="0">
              <a:solidFill>
                <a:srgbClr val="84360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300" name="Rectangle 18"/>
          <p:cNvSpPr>
            <a:spLocks noChangeArrowheads="1"/>
          </p:cNvSpPr>
          <p:nvPr/>
        </p:nvSpPr>
        <p:spPr bwMode="auto">
          <a:xfrm>
            <a:off x="539551" y="119063"/>
            <a:ext cx="775037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843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</a:t>
            </a:r>
            <a:r>
              <a:rPr lang="ru-RU" sz="1600" b="1" dirty="0">
                <a:solidFill>
                  <a:srgbClr val="843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бюджетное общеобразовательное учреждение </a:t>
            </a:r>
          </a:p>
          <a:p>
            <a:pPr algn="ctr"/>
            <a:r>
              <a:rPr lang="ru-RU" sz="1600" b="1" dirty="0" smtClean="0">
                <a:solidFill>
                  <a:srgbClr val="843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«Средняя </a:t>
            </a:r>
            <a:r>
              <a:rPr lang="ru-RU" sz="1600" b="1" dirty="0">
                <a:solidFill>
                  <a:srgbClr val="843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общеобразовательная школа </a:t>
            </a:r>
            <a:r>
              <a:rPr lang="ru-RU" sz="1600" b="1" dirty="0" smtClean="0">
                <a:solidFill>
                  <a:srgbClr val="843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№26»</a:t>
            </a:r>
            <a:endParaRPr lang="ru-RU" sz="1600" b="1" dirty="0">
              <a:solidFill>
                <a:srgbClr val="84360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303" name="Rectangle 8"/>
          <p:cNvSpPr>
            <a:spLocks noChangeArrowheads="1"/>
          </p:cNvSpPr>
          <p:nvPr/>
        </p:nvSpPr>
        <p:spPr bwMode="auto">
          <a:xfrm>
            <a:off x="1619250" y="3789363"/>
            <a:ext cx="698519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9A2F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</a:t>
            </a:r>
            <a:r>
              <a:rPr lang="ru-RU" sz="2000" b="1" dirty="0">
                <a:solidFill>
                  <a:srgbClr val="9A2F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родителей (законных представителей) </a:t>
            </a:r>
            <a:endParaRPr lang="ru-RU" sz="2000" b="1" dirty="0" smtClean="0">
              <a:solidFill>
                <a:srgbClr val="9A2F1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b="1" dirty="0" smtClean="0">
                <a:solidFill>
                  <a:srgbClr val="9A2F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будущих </a:t>
            </a:r>
            <a:r>
              <a:rPr lang="ru-RU" sz="2000" b="1" dirty="0">
                <a:solidFill>
                  <a:srgbClr val="9A2F1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первоклассников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3"/>
          <p:cNvSpPr>
            <a:spLocks noChangeArrowheads="1"/>
          </p:cNvSpPr>
          <p:nvPr/>
        </p:nvSpPr>
        <p:spPr bwMode="auto">
          <a:xfrm>
            <a:off x="358775" y="0"/>
            <a:ext cx="8785225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800" b="1" dirty="0">
                <a:solidFill>
                  <a:srgbClr val="9A2F1A"/>
                </a:solidFill>
                <a:latin typeface="Times New Roman" pitchFamily="18" charset="0"/>
                <a:cs typeface="Times New Roman" pitchFamily="18" charset="0"/>
              </a:rPr>
              <a:t>Документы, подтверждающие </a:t>
            </a:r>
            <a:br>
              <a:rPr lang="ru-RU" sz="2800" b="1" dirty="0">
                <a:solidFill>
                  <a:srgbClr val="9A2F1A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>
                <a:solidFill>
                  <a:srgbClr val="9A2F1A"/>
                </a:solidFill>
                <a:latin typeface="Times New Roman" pitchFamily="18" charset="0"/>
                <a:cs typeface="Times New Roman" pitchFamily="18" charset="0"/>
              </a:rPr>
              <a:t>проживание ребенка на закрепленной территории</a:t>
            </a:r>
            <a:r>
              <a:rPr lang="ru-RU" sz="3200" dirty="0">
                <a:solidFill>
                  <a:srgbClr val="9A2F1A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68611" name="Rectangle 4"/>
          <p:cNvSpPr>
            <a:spLocks noChangeArrowheads="1"/>
          </p:cNvSpPr>
          <p:nvPr/>
        </p:nvSpPr>
        <p:spPr bwMode="auto">
          <a:xfrm>
            <a:off x="0" y="1484313"/>
            <a:ext cx="8785225" cy="439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 eaLnBrk="0" hangingPunct="0">
              <a:spcBef>
                <a:spcPct val="20000"/>
              </a:spcBef>
              <a:buFont typeface="Arial" charset="0"/>
              <a:buNone/>
            </a:pPr>
            <a:endParaRPr lang="ru-RU" b="1">
              <a:solidFill>
                <a:srgbClr val="000000"/>
              </a:solidFill>
              <a:latin typeface="Sylfaen" pitchFamily="18" charset="0"/>
            </a:endParaRPr>
          </a:p>
        </p:txBody>
      </p:sp>
      <p:sp>
        <p:nvSpPr>
          <p:cNvPr id="68612" name="Rectangle 5"/>
          <p:cNvSpPr>
            <a:spLocks noChangeArrowheads="1"/>
          </p:cNvSpPr>
          <p:nvPr/>
        </p:nvSpPr>
        <p:spPr bwMode="auto">
          <a:xfrm>
            <a:off x="569855" y="754159"/>
            <a:ext cx="8215370" cy="6217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marL="285750" indent="-285750" eaLnBrk="0" hangingPunct="0"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копию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документа о регистрации ребенка или поступающего по месту жительства или по месту пребывания на закрепленной территории или справку о приеме документов для оформления регистрации по месту жительства (в случае приема на обучение ребенка или поступающего, проживающего на закрепленной территории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 (форма справки УФМС № 8 с красной печатью);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eaLnBrk="0" hangingPunct="0"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копии документов, подтверждающих право внеочередного, первоочередного приема на обучение по основным общеобразовательным программам или преимущественного приема на обучение по образовательным программам основного общего и среднего общего образования, интегрированным с дополнительными общеразвивающими программами, имеющими целью подготовку несовершеннолетних граждан к военной или иной государственной службе, в том числе к государственной службе российского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казачества;</a:t>
            </a:r>
          </a:p>
          <a:p>
            <a:pPr marL="285750" indent="-285750" eaLnBrk="0" hangingPunct="0">
              <a:buFont typeface="Arial" pitchFamily="34" charset="0"/>
              <a:buChar char="•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копию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заключения психолого-медико-педагогической комиссии (при наличии).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endParaRPr lang="ru-RU" sz="20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обязательным, 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но 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желательным документом 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является копия СНИЛС</a:t>
            </a:r>
            <a:endParaRPr lang="ru-RU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114300" algn="ctr" eaLnBrk="0" hangingPunct="0"/>
            <a:endParaRPr lang="ru-RU" dirty="0">
              <a:solidFill>
                <a:srgbClr val="EC1E0E"/>
              </a:solidFill>
              <a:latin typeface="Sylfae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3"/>
          <p:cNvSpPr>
            <a:spLocks noChangeArrowheads="1"/>
          </p:cNvSpPr>
          <p:nvPr/>
        </p:nvSpPr>
        <p:spPr bwMode="auto">
          <a:xfrm>
            <a:off x="0" y="188913"/>
            <a:ext cx="8785225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800" b="1" dirty="0">
                <a:solidFill>
                  <a:srgbClr val="843606"/>
                </a:solidFill>
                <a:latin typeface="Times New Roman" pitchFamily="18" charset="0"/>
                <a:cs typeface="Times New Roman" pitchFamily="18" charset="0"/>
              </a:rPr>
              <a:t>Принятие решения о приеме </a:t>
            </a:r>
            <a:br>
              <a:rPr lang="ru-RU" sz="2800" b="1" dirty="0">
                <a:solidFill>
                  <a:srgbClr val="843606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843606"/>
                </a:solidFill>
                <a:latin typeface="Times New Roman" pitchFamily="18" charset="0"/>
                <a:cs typeface="Times New Roman" pitchFamily="18" charset="0"/>
              </a:rPr>
              <a:t>     или </a:t>
            </a:r>
            <a:r>
              <a:rPr lang="ru-RU" sz="2800" b="1" dirty="0">
                <a:solidFill>
                  <a:srgbClr val="843606"/>
                </a:solidFill>
                <a:latin typeface="Times New Roman" pitchFamily="18" charset="0"/>
                <a:cs typeface="Times New Roman" pitchFamily="18" charset="0"/>
              </a:rPr>
              <a:t>об отказе в приеме в первый класс</a:t>
            </a:r>
          </a:p>
        </p:txBody>
      </p:sp>
      <p:sp>
        <p:nvSpPr>
          <p:cNvPr id="69635" name="Rectangle 4"/>
          <p:cNvSpPr>
            <a:spLocks noChangeArrowheads="1"/>
          </p:cNvSpPr>
          <p:nvPr/>
        </p:nvSpPr>
        <p:spPr bwMode="auto">
          <a:xfrm>
            <a:off x="468313" y="1557338"/>
            <a:ext cx="8135937" cy="424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 eaLnBrk="0" hangingPunct="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ru-RU" sz="2400" b="1">
                <a:latin typeface="Times New Roman" pitchFamily="18" charset="0"/>
                <a:cs typeface="Times New Roman" pitchFamily="18" charset="0"/>
              </a:rPr>
              <a:t>Зачисление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 в первый класс образовательной организации оформляется приказом в течение </a:t>
            </a:r>
            <a:r>
              <a:rPr lang="ru-RU" sz="2400" b="1">
                <a:latin typeface="Times New Roman" pitchFamily="18" charset="0"/>
                <a:cs typeface="Times New Roman" pitchFamily="18" charset="0"/>
              </a:rPr>
              <a:t>3 рабочих дней после завершения приема заявлений (30.06 текущего года)</a:t>
            </a:r>
          </a:p>
          <a:p>
            <a:pPr marL="342900" indent="-342900" algn="just" eaLnBrk="0" hangingPunct="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ru-RU" sz="2400" b="1">
                <a:latin typeface="Times New Roman" pitchFamily="18" charset="0"/>
                <a:cs typeface="Times New Roman" pitchFamily="18" charset="0"/>
              </a:rPr>
              <a:t>На 2-ом этапе – через 5  рабочих дней после приёма оригиналов документов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eaLnBrk="0" hangingPunct="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endParaRPr lang="ru-RU" sz="240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 eaLnBrk="0" hangingPunct="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ru-RU" sz="2400">
                <a:latin typeface="Times New Roman" pitchFamily="18" charset="0"/>
                <a:cs typeface="Times New Roman" pitchFamily="18" charset="0"/>
              </a:rPr>
              <a:t>При принятии решения </a:t>
            </a:r>
            <a:r>
              <a:rPr lang="ru-RU" sz="2400" b="1">
                <a:latin typeface="Times New Roman" pitchFamily="18" charset="0"/>
                <a:cs typeface="Times New Roman" pitchFamily="18" charset="0"/>
              </a:rPr>
              <a:t>об отказе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 в зачислении должностное лицо образовательной организации </a:t>
            </a:r>
            <a:r>
              <a:rPr lang="ru-RU" sz="2400" b="1">
                <a:latin typeface="Times New Roman" pitchFamily="18" charset="0"/>
                <a:cs typeface="Times New Roman" pitchFamily="18" charset="0"/>
              </a:rPr>
              <a:t>в течение 3 рабочих дней</a:t>
            </a:r>
            <a:r>
              <a:rPr lang="ru-RU" sz="2400">
                <a:latin typeface="Times New Roman" pitchFamily="18" charset="0"/>
                <a:cs typeface="Times New Roman" pitchFamily="18" charset="0"/>
              </a:rPr>
              <a:t> после принятия такого решения направляет родителю уведомление об отказе в зачислении.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3"/>
          <p:cNvSpPr>
            <a:spLocks noChangeArrowheads="1"/>
          </p:cNvSpPr>
          <p:nvPr/>
        </p:nvSpPr>
        <p:spPr bwMode="auto">
          <a:xfrm>
            <a:off x="250825" y="188913"/>
            <a:ext cx="8534400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800" b="1" dirty="0" smtClean="0">
                <a:solidFill>
                  <a:srgbClr val="9A2F1A"/>
                </a:solidFill>
                <a:latin typeface="Times New Roman" pitchFamily="18" charset="0"/>
                <a:cs typeface="Times New Roman" pitchFamily="18" charset="0"/>
              </a:rPr>
              <a:t>                 Основания </a:t>
            </a:r>
            <a:r>
              <a:rPr lang="ru-RU" sz="2800" b="1" dirty="0">
                <a:solidFill>
                  <a:srgbClr val="9A2F1A"/>
                </a:solidFill>
                <a:latin typeface="Times New Roman" pitchFamily="18" charset="0"/>
                <a:cs typeface="Times New Roman" pitchFamily="18" charset="0"/>
              </a:rPr>
              <a:t>для  отказа в приёме документов </a:t>
            </a:r>
          </a:p>
        </p:txBody>
      </p:sp>
      <p:sp>
        <p:nvSpPr>
          <p:cNvPr id="70659" name="Rectangle 4"/>
          <p:cNvSpPr>
            <a:spLocks noChangeArrowheads="1"/>
          </p:cNvSpPr>
          <p:nvPr/>
        </p:nvSpPr>
        <p:spPr bwMode="auto">
          <a:xfrm>
            <a:off x="179388" y="1357298"/>
            <a:ext cx="8605837" cy="485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 eaLnBrk="0" hangingPunct="0">
              <a:spcBef>
                <a:spcPct val="20000"/>
              </a:spcBef>
              <a:buFont typeface="Arial" charset="0"/>
              <a:buChar char="•"/>
            </a:pP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обращение лица, не относящегося к категории заявителей;</a:t>
            </a:r>
          </a:p>
          <a:p>
            <a:pPr marL="342900" indent="-342900" algn="just" eaLnBrk="0" hangingPunct="0">
              <a:spcBef>
                <a:spcPct val="20000"/>
              </a:spcBef>
              <a:buFont typeface="Arial" charset="0"/>
              <a:buChar char="•"/>
            </a:pP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подача заявления в период, отличающийся от периода предоставления услуги;</a:t>
            </a:r>
          </a:p>
          <a:p>
            <a:pPr marL="342900" indent="-342900" algn="just" eaLnBrk="0" hangingPunct="0">
              <a:spcBef>
                <a:spcPct val="20000"/>
              </a:spcBef>
              <a:buFont typeface="Arial" charset="0"/>
              <a:buChar char="•"/>
            </a:pP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не предоставление в образовательную организацию документов, необходимых для получения услуги;</a:t>
            </a:r>
          </a:p>
          <a:p>
            <a:pPr marL="342900" indent="-342900" algn="just" eaLnBrk="0" hangingPunct="0">
              <a:spcBef>
                <a:spcPct val="20000"/>
              </a:spcBef>
              <a:buFont typeface="Arial" charset="0"/>
              <a:buChar char="•"/>
            </a:pP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отсутствие свободных мест в образовательной организации;</a:t>
            </a:r>
          </a:p>
          <a:p>
            <a:pPr marL="342900" indent="-342900" algn="just" eaLnBrk="0" hangingPunct="0">
              <a:spcBef>
                <a:spcPct val="20000"/>
              </a:spcBef>
              <a:buFont typeface="Arial" charset="0"/>
              <a:buChar char="•"/>
            </a:pP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возрастные </a:t>
            </a:r>
            <a:r>
              <a:rPr lang="ru-RU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ограничения (при зачислении в первые классы): получение начального общего образования в образовательных организациях начинается по достижении детьми возраста шести лет и шести месяцев при отсутствии противопоказаний по состоянию здоровья, но не позже достижения ими возраста восьми лет.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350" y="260350"/>
            <a:ext cx="5616575" cy="804863"/>
          </a:xfrm>
          <a:extLst/>
        </p:spPr>
        <p:txBody>
          <a:bodyPr/>
          <a:lstStyle/>
          <a:p>
            <a:pPr algn="ctr" eaLnBrk="1" hangingPunct="1">
              <a:defRPr/>
            </a:pPr>
            <a:r>
              <a:rPr lang="ru-RU" alt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Предметы  учебного  плана</a:t>
            </a:r>
            <a:endParaRPr lang="ru-RU" sz="3200" i="1" dirty="0" smtClean="0">
              <a:solidFill>
                <a:srgbClr val="9900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73059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1800225" y="1125538"/>
            <a:ext cx="7343775" cy="5181600"/>
          </a:xfrm>
          <a:extLst/>
        </p:spPr>
        <p:txBody>
          <a:bodyPr rtlCol="0" anchor="ctr"/>
          <a:lstStyle/>
          <a:p>
            <a:pPr defTabSz="914400" eaLnBrk="1" hangingPunct="1">
              <a:spcBef>
                <a:spcPct val="20000"/>
              </a:spcBef>
              <a:buClrTx/>
              <a:buFontTx/>
              <a:buChar char="•"/>
              <a:defRPr/>
            </a:pPr>
            <a:r>
              <a:rPr lang="ru-RU" sz="2800" b="1" kern="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Русский </a:t>
            </a:r>
            <a:r>
              <a:rPr lang="ru-RU" sz="2800" b="1" kern="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язык</a:t>
            </a:r>
          </a:p>
          <a:p>
            <a:pPr defTabSz="914400" eaLnBrk="1" hangingPunct="1">
              <a:spcBef>
                <a:spcPct val="20000"/>
              </a:spcBef>
              <a:buClrTx/>
              <a:buFontTx/>
              <a:buChar char="•"/>
              <a:defRPr/>
            </a:pPr>
            <a:r>
              <a:rPr lang="ru-RU" sz="2800" b="1" kern="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Математика                    </a:t>
            </a:r>
          </a:p>
          <a:p>
            <a:pPr defTabSz="914400" eaLnBrk="1" hangingPunct="1">
              <a:spcBef>
                <a:spcPct val="20000"/>
              </a:spcBef>
              <a:buClrTx/>
              <a:buFontTx/>
              <a:buChar char="•"/>
              <a:defRPr/>
            </a:pPr>
            <a:r>
              <a:rPr lang="ru-RU" sz="2800" b="1" kern="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Окружающий  мир        </a:t>
            </a:r>
            <a:endParaRPr lang="ru-RU" sz="2400" b="1" kern="0" dirty="0" smtClean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defTabSz="914400" eaLnBrk="1" hangingPunct="1">
              <a:spcBef>
                <a:spcPct val="20000"/>
              </a:spcBef>
              <a:buClrTx/>
              <a:buFontTx/>
              <a:buChar char="•"/>
              <a:defRPr/>
            </a:pPr>
            <a:r>
              <a:rPr lang="ru-RU" sz="2800" b="1" kern="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ИЗО </a:t>
            </a:r>
            <a:endParaRPr lang="ru-RU" sz="2800" b="1" kern="0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defTabSz="914400" eaLnBrk="1" hangingPunct="1">
              <a:spcBef>
                <a:spcPct val="20000"/>
              </a:spcBef>
              <a:buClrTx/>
              <a:buFontTx/>
              <a:buChar char="•"/>
              <a:defRPr/>
            </a:pPr>
            <a:r>
              <a:rPr lang="ru-RU" sz="2800" b="1" kern="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Технология</a:t>
            </a:r>
          </a:p>
          <a:p>
            <a:pPr defTabSz="914400" eaLnBrk="1" hangingPunct="1">
              <a:spcBef>
                <a:spcPct val="20000"/>
              </a:spcBef>
              <a:buClrTx/>
              <a:buFontTx/>
              <a:buChar char="•"/>
              <a:defRPr/>
            </a:pPr>
            <a:r>
              <a:rPr lang="ru-RU" sz="2800" b="1" kern="0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Физическая культура </a:t>
            </a:r>
            <a:endParaRPr lang="ru-RU" sz="2800" b="1" kern="0" dirty="0">
              <a:solidFill>
                <a:srgbClr val="FF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defTabSz="914400" eaLnBrk="1" hangingPunct="1">
              <a:spcBef>
                <a:spcPct val="20000"/>
              </a:spcBef>
              <a:buClrTx/>
              <a:buFontTx/>
              <a:buChar char="•"/>
              <a:defRPr/>
            </a:pPr>
            <a:r>
              <a:rPr lang="ru-RU" sz="2800" b="1" kern="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Литературное чтение</a:t>
            </a:r>
          </a:p>
          <a:p>
            <a:pPr defTabSz="914400" eaLnBrk="1" hangingPunct="1">
              <a:spcBef>
                <a:spcPct val="20000"/>
              </a:spcBef>
              <a:buClrTx/>
              <a:buFontTx/>
              <a:buChar char="•"/>
              <a:defRPr/>
            </a:pPr>
            <a:r>
              <a:rPr lang="ru-RU" sz="2800" b="1" kern="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Музыка</a:t>
            </a:r>
            <a:endParaRPr lang="ru-RU" sz="2800" b="1" kern="0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0" indent="0" defTabSz="914400" eaLnBrk="1" hangingPunct="1">
              <a:spcBef>
                <a:spcPct val="20000"/>
              </a:spcBef>
              <a:buClrTx/>
              <a:buFont typeface="Times New Roman" panose="02020603050405020304" pitchFamily="18" charset="0"/>
              <a:buNone/>
              <a:defRPr/>
            </a:pPr>
            <a:endParaRPr lang="ru-RU" sz="3200" i="1" kern="0" dirty="0">
              <a:solidFill>
                <a:srgbClr val="FF0066"/>
              </a:solidFill>
            </a:endParaRPr>
          </a:p>
        </p:txBody>
      </p:sp>
      <p:pic>
        <p:nvPicPr>
          <p:cNvPr id="75779" name="Picture 35" descr="6a7199bc0f0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56325" y="3860800"/>
            <a:ext cx="2447925" cy="237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 txBox="1">
            <a:spLocks noChangeArrowheads="1"/>
          </p:cNvSpPr>
          <p:nvPr/>
        </p:nvSpPr>
        <p:spPr>
          <a:xfrm>
            <a:off x="852488" y="765175"/>
            <a:ext cx="7823200" cy="4713288"/>
          </a:xfrm>
          <a:prstGeom prst="rect">
            <a:avLst/>
          </a:prstGeom>
          <a:noFill/>
          <a:ln/>
          <a:extLst/>
        </p:spPr>
        <p:txBody>
          <a:bodyPr anchor="ctr"/>
          <a:lstStyle>
            <a:defPPr>
              <a:defRPr lang="ru-RU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900" kern="1200">
                <a:solidFill>
                  <a:schemeClr val="tx1">
                    <a:tint val="75000"/>
                  </a:schemeClr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l">
              <a:lnSpc>
                <a:spcPct val="90000"/>
              </a:lnSpc>
              <a:spcBef>
                <a:spcPct val="20000"/>
              </a:spcBef>
              <a:defRPr/>
            </a:pPr>
            <a:endParaRPr lang="ru-RU" altLang="ru-RU" sz="2800" b="1" i="1" dirty="0" smtClean="0">
              <a:solidFill>
                <a:srgbClr val="002060"/>
              </a:solidFill>
            </a:endParaRPr>
          </a:p>
          <a:p>
            <a:pPr algn="l">
              <a:lnSpc>
                <a:spcPct val="90000"/>
              </a:lnSpc>
              <a:spcBef>
                <a:spcPct val="20000"/>
              </a:spcBef>
              <a:defRPr/>
            </a:pPr>
            <a:endParaRPr lang="ru-RU" altLang="ru-RU" sz="2800" b="1" i="1" dirty="0">
              <a:solidFill>
                <a:srgbClr val="002060"/>
              </a:solidFill>
            </a:endParaRPr>
          </a:p>
          <a:p>
            <a:pPr algn="l">
              <a:lnSpc>
                <a:spcPct val="90000"/>
              </a:lnSpc>
              <a:spcBef>
                <a:spcPct val="20000"/>
              </a:spcBef>
              <a:defRPr/>
            </a:pPr>
            <a:endParaRPr lang="ru-RU" altLang="ru-RU" sz="2800" b="1" i="1" dirty="0" smtClean="0">
              <a:solidFill>
                <a:srgbClr val="002060"/>
              </a:solidFill>
            </a:endParaRPr>
          </a:p>
          <a:p>
            <a:pPr algn="l"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altLang="ru-RU" sz="2800" b="1" i="1" dirty="0" smtClean="0">
                <a:solidFill>
                  <a:srgbClr val="002060"/>
                </a:solidFill>
              </a:rPr>
              <a:t> </a:t>
            </a:r>
            <a:r>
              <a:rPr lang="ru-RU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«Ступенчатый» режим обучения»</a:t>
            </a:r>
            <a:endParaRPr lang="ru-RU" altLang="ru-RU" sz="2800" b="1" dirty="0" smtClean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ru-RU" altLang="ru-RU" sz="2800" b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1 полугодии уроки </a:t>
            </a:r>
            <a:r>
              <a:rPr lang="ru-RU" altLang="ru-RU" sz="2800" b="1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длятся - 35 </a:t>
            </a:r>
            <a:r>
              <a:rPr lang="ru-RU" altLang="ru-RU" sz="2800" b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минут,</a:t>
            </a:r>
            <a:endParaRPr lang="en-US" altLang="ru-RU" sz="2800" b="1" dirty="0" smtClean="0">
              <a:solidFill>
                <a:schemeClr val="accent3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altLang="ru-RU" sz="2800" b="1" dirty="0" smtClean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во втором  - 40 минут  </a:t>
            </a:r>
          </a:p>
          <a:p>
            <a:pPr algn="l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ru-RU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Безотметочная система оценивания знаний</a:t>
            </a:r>
          </a:p>
          <a:p>
            <a:pPr algn="just">
              <a:defRPr/>
            </a:pPr>
            <a:r>
              <a:rPr lang="ru-RU" altLang="ru-RU" sz="2000" b="1" dirty="0" smtClean="0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 </a:t>
            </a:r>
            <a:r>
              <a:rPr lang="ru-RU" altLang="ru-RU" sz="2000" b="1" dirty="0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оправдано тем, что ребенок находится в самом начале учебного пути. К концу первого года обучения уже можно судить о той или иной степени успешности младшего школьника.                                                                </a:t>
            </a:r>
          </a:p>
          <a:p>
            <a:pPr algn="just">
              <a:defRPr/>
            </a:pPr>
            <a:r>
              <a:rPr lang="ru-RU" altLang="ru-RU" sz="2000" b="1" dirty="0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1 классе </a:t>
            </a:r>
            <a:r>
              <a:rPr lang="ru-RU" altLang="ru-RU" sz="2000" b="1" u="sng" dirty="0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основной упор</a:t>
            </a:r>
            <a:r>
              <a:rPr lang="ru-RU" altLang="ru-RU" sz="2000" b="1" dirty="0">
                <a:solidFill>
                  <a:srgbClr val="66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делается на приобретение навыков учебного труда. </a:t>
            </a:r>
          </a:p>
          <a:p>
            <a:pPr algn="l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ru-RU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Домашние задания в 1 классе не задаются (являются рекомендательными</a:t>
            </a:r>
          </a:p>
          <a:p>
            <a:pPr algn="l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ru-RU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Дополнительные каникулы </a:t>
            </a:r>
            <a:r>
              <a:rPr lang="ru-RU" alt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феврале</a:t>
            </a:r>
            <a:endParaRPr lang="ru-RU" alt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90000"/>
              </a:lnSpc>
              <a:spcBef>
                <a:spcPct val="20000"/>
              </a:spcBef>
              <a:buFontTx/>
              <a:buChar char="•"/>
              <a:defRPr/>
            </a:pPr>
            <a:endParaRPr lang="ru-RU" alt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endParaRPr lang="ru-RU" altLang="ru-RU" sz="3200" b="1" i="1" dirty="0">
              <a:solidFill>
                <a:srgbClr val="002060"/>
              </a:solidFill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1403350" y="260350"/>
            <a:ext cx="5616575" cy="804863"/>
          </a:xfrm>
          <a:prstGeom prst="rect">
            <a:avLst/>
          </a:prstGeom>
          <a:extLst/>
        </p:spPr>
        <p:txBody>
          <a:bodyPr/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 kern="1200">
                <a:solidFill>
                  <a:srgbClr val="1581AA"/>
                </a:solidFill>
                <a:latin typeface="+mj-lt"/>
                <a:ea typeface="+mj-ea"/>
                <a:cs typeface="+mj-cs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1581AA"/>
                </a:solidFill>
                <a:latin typeface="Century Gothic" pitchFamily="34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1581AA"/>
                </a:solidFill>
                <a:latin typeface="Century Gothic" pitchFamily="34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1581AA"/>
                </a:solidFill>
                <a:latin typeface="Century Gothic" pitchFamily="34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1581AA"/>
                </a:solidFill>
                <a:latin typeface="Century Gothic" pitchFamily="34" charset="0"/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 eaLnBrk="1" hangingPunct="1">
              <a:defRPr/>
            </a:pPr>
            <a:r>
              <a:rPr lang="ru-RU" altLang="ru-RU" sz="3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обучения</a:t>
            </a:r>
            <a:endParaRPr lang="ru-RU" sz="3200" i="1" dirty="0" smtClean="0">
              <a:solidFill>
                <a:srgbClr val="990099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684088" y="188640"/>
            <a:ext cx="7343775" cy="3735387"/>
          </a:xfrm>
          <a:prstGeom prst="rect">
            <a:avLst/>
          </a:prstGeom>
          <a:noFill/>
          <a:ln/>
          <a:extLst/>
        </p:spPr>
        <p:txBody>
          <a:bodyPr anchor="ctr"/>
          <a:lstStyle/>
          <a:p>
            <a:pPr>
              <a:spcBef>
                <a:spcPct val="20000"/>
              </a:spcBef>
              <a:defRPr/>
            </a:pPr>
            <a:r>
              <a:rPr lang="ru-RU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Внеурочная деятельность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ru-RU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ru-RU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    - </a:t>
            </a:r>
            <a:r>
              <a:rPr lang="ru-RU" sz="2400" b="1" dirty="0" smtClean="0">
                <a:solidFill>
                  <a:srgbClr val="4B4BC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программа </a:t>
            </a:r>
            <a:r>
              <a:rPr lang="ru-RU" sz="2400" b="1" dirty="0">
                <a:solidFill>
                  <a:srgbClr val="4B4BC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«Разговоры о важном»</a:t>
            </a:r>
            <a:r>
              <a:rPr lang="ru-RU" sz="2400" dirty="0">
                <a:solidFill>
                  <a:srgbClr val="4B4BC1"/>
                </a:solidFill>
                <a:latin typeface="Times New Roman" pitchFamily="18" charset="0"/>
              </a:rPr>
              <a:t> </a:t>
            </a:r>
          </a:p>
          <a:p>
            <a:pPr marL="342900" indent="-342900">
              <a:spcBef>
                <a:spcPct val="20000"/>
              </a:spcBef>
              <a:defRPr/>
            </a:pPr>
            <a:r>
              <a:rPr lang="ru-RU" sz="2400" b="1" dirty="0" smtClean="0">
                <a:solidFill>
                  <a:srgbClr val="4B4BC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     - профориентация</a:t>
            </a:r>
            <a:endParaRPr lang="ru-RU" sz="2400" b="1" dirty="0">
              <a:solidFill>
                <a:srgbClr val="4B4BC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lang="ru-RU" sz="2400" b="1" dirty="0" smtClean="0">
                <a:solidFill>
                  <a:srgbClr val="4B4BC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     - развитие личности школьников</a:t>
            </a:r>
            <a:endParaRPr lang="ru-RU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spcBef>
                <a:spcPct val="20000"/>
              </a:spcBef>
              <a:defRPr/>
            </a:pPr>
            <a:endParaRPr lang="ru-RU" sz="28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20000"/>
              </a:spcBef>
              <a:defRPr/>
            </a:pPr>
            <a:endParaRPr lang="ru-RU" sz="3200" i="1" dirty="0">
              <a:solidFill>
                <a:srgbClr val="FF0066"/>
              </a:solidFill>
              <a:latin typeface="Century Gothic" pitchFamily="34" charset="0"/>
            </a:endParaRPr>
          </a:p>
        </p:txBody>
      </p:sp>
      <p:pic>
        <p:nvPicPr>
          <p:cNvPr id="78852" name="Рисунок 5" descr="C:\Users\сарычевавн.471SPB\Desktop\My2TM7bGzmI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1560" y="3284984"/>
            <a:ext cx="2827214" cy="2111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b_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3307602"/>
            <a:ext cx="3004418" cy="2088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0113" y="1124744"/>
            <a:ext cx="7920037" cy="5111874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САЙТ   НАШЕЙ   ШКОЛЫ,   НА   КОТОРОМ   ВЫ  НАЙДЁТЕ   ВСЮ    ИНТЕРЕСУЮЩУЮ  ВАС ИНФОРМАЦИЮ :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адрес сайта школы 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школа26кемерово.рф/</a:t>
            </a: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группа в контакте 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https://vk.com/school26kemerovo</a:t>
            </a:r>
            <a: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5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00113" y="3573463"/>
            <a:ext cx="7775575" cy="64611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endParaRPr lang="ru-RU" sz="3600" b="1" kern="10" dirty="0">
              <a:solidFill>
                <a:srgbClr val="000066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Arial"/>
              <a:cs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9"/>
          <p:cNvSpPr>
            <a:spLocks noChangeArrowheads="1"/>
          </p:cNvSpPr>
          <p:nvPr/>
        </p:nvSpPr>
        <p:spPr bwMode="auto">
          <a:xfrm>
            <a:off x="755576" y="704850"/>
            <a:ext cx="7413699" cy="708025"/>
          </a:xfrm>
          <a:prstGeom prst="rect">
            <a:avLst/>
          </a:prstGeom>
          <a:ln w="31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2000" b="1" dirty="0">
                <a:solidFill>
                  <a:srgbClr val="843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Подача заявлений </a:t>
            </a:r>
            <a:r>
              <a:rPr lang="ru-RU" sz="2000" b="1" dirty="0" smtClean="0">
                <a:solidFill>
                  <a:srgbClr val="84360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осуществляется:</a:t>
            </a:r>
            <a:endParaRPr lang="ru-RU" sz="2000" b="1" dirty="0">
              <a:solidFill>
                <a:srgbClr val="84360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355" name="TextBox 2"/>
          <p:cNvSpPr txBox="1">
            <a:spLocks noChangeArrowheads="1"/>
          </p:cNvSpPr>
          <p:nvPr/>
        </p:nvSpPr>
        <p:spPr bwMode="auto">
          <a:xfrm>
            <a:off x="1158875" y="223838"/>
            <a:ext cx="7259638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 dirty="0">
                <a:solidFill>
                  <a:srgbClr val="843606"/>
                </a:solidFill>
                <a:latin typeface="Times New Roman" pitchFamily="18" charset="0"/>
                <a:cs typeface="Times New Roman" pitchFamily="18" charset="0"/>
              </a:rPr>
              <a:t>Способы подачи заявлений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683568" y="2132856"/>
            <a:ext cx="792088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 электронной форме посредством ЕПГУ;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использованием функционала (сервисов) региональных государственных информационных систем субъектов Российской Федерации, созданных органами государственной власти субъектов Российской Федерации (при наличии), интегрированных с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ЕПГУ (Электронная школа 2.0);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через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операторов почтовой связи общего пользования заказным письмом с уведомлением о вручении;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лично в общеобразовательную организацию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Прямоугольник 3"/>
          <p:cNvSpPr>
            <a:spLocks noChangeArrowheads="1"/>
          </p:cNvSpPr>
          <p:nvPr/>
        </p:nvSpPr>
        <p:spPr bwMode="auto">
          <a:xfrm>
            <a:off x="1646206" y="0"/>
            <a:ext cx="6767512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609600" indent="-609600" algn="ctr" eaLnBrk="0" hangingPunct="0">
              <a:lnSpc>
                <a:spcPct val="90000"/>
              </a:lnSpc>
              <a:spcBef>
                <a:spcPct val="20000"/>
              </a:spcBef>
            </a:pPr>
            <a:r>
              <a:rPr lang="ru-RU" sz="2800" b="1" dirty="0">
                <a:solidFill>
                  <a:srgbClr val="9A2F1A"/>
                </a:solidFill>
                <a:latin typeface="Times New Roman" pitchFamily="18" charset="0"/>
                <a:cs typeface="Times New Roman" pitchFamily="18" charset="0"/>
              </a:rPr>
              <a:t>Этапы подачи заявлений </a:t>
            </a:r>
            <a:endParaRPr lang="en-US" sz="2800" b="1" dirty="0">
              <a:solidFill>
                <a:srgbClr val="9A2F1A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2466" name="Прямоугольник 8"/>
          <p:cNvSpPr>
            <a:spLocks noChangeArrowheads="1"/>
          </p:cNvSpPr>
          <p:nvPr/>
        </p:nvSpPr>
        <p:spPr bwMode="auto">
          <a:xfrm>
            <a:off x="236104" y="2348880"/>
            <a:ext cx="8568952" cy="4093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000" b="1" dirty="0">
                <a:solidFill>
                  <a:srgbClr val="132C48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000" b="1" dirty="0" smtClean="0">
                <a:solidFill>
                  <a:srgbClr val="132C48"/>
                </a:solidFill>
                <a:latin typeface="Times New Roman" pitchFamily="18" charset="0"/>
                <a:cs typeface="Times New Roman" pitchFamily="18" charset="0"/>
              </a:rPr>
              <a:t>Территория, закрепленная за МБОУ «СОШ № 26»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просп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Ленина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№92,94,96,98,98а,100,100а,102,102а,104,106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106а,108,108а,110,112,114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ул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Волгоградская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№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9,11,13,15,17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просп. Октябрьский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№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59,61,61а,61б,63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ул. Терешковой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№ 24,24а</a:t>
            </a:r>
            <a:endParaRPr lang="ru-RU" sz="2400" b="1" dirty="0">
              <a:solidFill>
                <a:srgbClr val="132C48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rgbClr val="353535"/>
              </a:buClr>
            </a:pPr>
            <a:r>
              <a:rPr lang="ru-RU" sz="2400" b="1" dirty="0" smtClean="0">
                <a:solidFill>
                  <a:srgbClr val="132C48"/>
                </a:solidFill>
                <a:latin typeface="Times New Roman" pitchFamily="18" charset="0"/>
                <a:cs typeface="Times New Roman" pitchFamily="18" charset="0"/>
              </a:rPr>
              <a:t>+ льготное зачисление</a:t>
            </a:r>
            <a:endParaRPr lang="ru-RU" sz="2400" b="1" dirty="0">
              <a:solidFill>
                <a:srgbClr val="132C4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07504" y="483362"/>
            <a:ext cx="8826152" cy="22344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1 этап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(29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марта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2024 время 8.00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- 30 июня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2024)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подача заявлений гражданами, чьи дети имеют преимущественное право при приеме в образовательную организацию (региональная и федеральная льгота) и дети проживающие на закреплённой территории.</a:t>
            </a:r>
          </a:p>
          <a:p>
            <a:pPr algn="just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155086" y="2485"/>
            <a:ext cx="75896" cy="1498126"/>
          </a:xfrm>
          <a:prstGeom prst="rect">
            <a:avLst/>
          </a:prstGeom>
          <a:solidFill>
            <a:srgbClr val="E309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AutoShape 2" descr="Диаграмма ответов в Формах. Вопрос: 1. Территория. Количество ответов: 42&amp;nbsp;ответа."/>
          <p:cNvSpPr>
            <a:spLocks noChangeAspect="1" noChangeArrowheads="1"/>
          </p:cNvSpPr>
          <p:nvPr/>
        </p:nvSpPr>
        <p:spPr bwMode="auto">
          <a:xfrm>
            <a:off x="116681" y="84138"/>
            <a:ext cx="228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AutoShape 4" descr="Диаграмма ответов в Формах. Вопрос: 1. Территория. Количество ответов: 42&amp;nbsp;ответа."/>
          <p:cNvSpPr>
            <a:spLocks noChangeAspect="1" noChangeArrowheads="1"/>
          </p:cNvSpPr>
          <p:nvPr/>
        </p:nvSpPr>
        <p:spPr bwMode="auto">
          <a:xfrm>
            <a:off x="230981" y="236538"/>
            <a:ext cx="228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7" name="AutoShape 6" descr="Диаграмма ответов в Формах. Вопрос: 1. Территория. Количество ответов: 42&amp;nbsp;ответа."/>
          <p:cNvSpPr>
            <a:spLocks noChangeAspect="1" noChangeArrowheads="1"/>
          </p:cNvSpPr>
          <p:nvPr/>
        </p:nvSpPr>
        <p:spPr bwMode="auto">
          <a:xfrm>
            <a:off x="345281" y="388938"/>
            <a:ext cx="228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8" name="AutoShape 8" descr="Диаграмма ответов в Формах. Вопрос: 1. Территория. Количество ответов: 42&amp;nbsp;ответа."/>
          <p:cNvSpPr>
            <a:spLocks noChangeAspect="1" noChangeArrowheads="1"/>
          </p:cNvSpPr>
          <p:nvPr/>
        </p:nvSpPr>
        <p:spPr bwMode="auto">
          <a:xfrm>
            <a:off x="459581" y="541338"/>
            <a:ext cx="228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" name="AutoShape 10" descr="Диаграмма ответов в Формах. Вопрос: 4. Педагогический класс на базе одной общеобразовательной организации. Количество ответов: 39&amp;nbsp;ответов."/>
          <p:cNvSpPr>
            <a:spLocks noChangeAspect="1" noChangeArrowheads="1"/>
          </p:cNvSpPr>
          <p:nvPr/>
        </p:nvSpPr>
        <p:spPr bwMode="auto">
          <a:xfrm>
            <a:off x="573881" y="693738"/>
            <a:ext cx="228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4" name="AutoShape 12" descr="data:image/png;base64,iVBORw0KGgoAAAANSUhEUgAABLAAAALmCAYAAABSJm0fAAAgAElEQVR4Xuy9B7RdxZnnWzfpSuQoCSGRc8aASCJKAgEmmJxNMsgw9ps30z3dPdPz3vR73f26e7rfjKcXJptgTMa0hckGmywyiGQQ0WBsogDleGf9t6jrUmmH2uecfe7eZ/9qLRY2d5/aVb/v2xX+9VVV18DAwIAhQQACEIAABCAAAQhAAAIQgAAEIAABCECgpAS6ELBKahmKBQEIQAACEIAABCAAAQhAAAIQgAAEIBARQMDCESAAAQhAAAIQgAAEIAABCEAAAhCAAARKTQABq9TmoXAQgAAEIAABCEAAAhCAAAQgAAEIQAACCFj4AAQgAAEIQAACEIAABCAAAQhAAAIQgECpCSBgldo8FA4CEIAABCAAAQhAAAIQgAAEIAABCEAAAQsfgAAEIAABCEAAAhCAAAQgAAEIQAACECg1AQSsUpuHwkEAAhCAAAQgAAEIQAACEIAABCAAAQggYOEDEIAABCAAAQhAAAIQgAAEIAABCEAAAqUmgIBVavNQOAhAAAIQgAAEIAABCEAAAhCAAAQgAAEELHwAAhCAAAQgAAEIQAACEIAABCAAAQhAoNQEELBKbR4KBwEIQAACEIAABCAAAQhAAAIQgAAEIICAhQ9AAAIQgAAEIAABCEAAAhCAAAQgAAEIlJoAAlapzUPhIAABCEAAAhCAAAQgAAEIQAACEIAABBCw8AEIQAACEIAABCAAAQhAAAIQgAAEIACBUhNAwCq1eSgcBCAAAQhAAAIQgAAEIAABCEAAAhCAAAIWPgABCEAAAhCAAAQgAAEIQAACEIAABCBQagIIWKU2D4WDAAQgAAEIQAACEIAABCAAAQhAAAIQQMDCByAAAQhAAAIQgAAEIAABCEAAAhCAAARKTQABq9TmoXAQgAAEIAABCEAAAhCAAAQgAAEIQAACCFj4AAQgAAEIQAACEIAABCAAAQhAAAIQgECpCSBgldo8FA4CEIAABCAAAQhAAAIQgAAEIAABCEAAAQsfgAAEIAABCEAAAhCAAAQgAAEIQAACECg1AQSsUpuHwkEAAhCAAAQgAAEIQAACEIAABCAAAQggYOEDEIAABCAAAQhAAAIQgAAEIAABCEAAAqUmgIBVavNQOAhAAAIQgAAEIAABCEAAAhCAAAQgAAEELHwAAhCAAAQgAAEIQAACEIAABCAAAQhAoNQEELBKbR4KBwEIQAACEIAABCAAAQhAAAIQgAAEIICAhQ9AAAIQgAAEIAABCEAAAhCAAAQgAAEIlJoAAlapzUPhIAABCEAAAhCAAAQgAAEIQAACEIAABBCw8AEIQAACEIAABCAAAQhAAAIQgAAEIACBUhNAwCq1eSgcBCAAAQhAAAIQgAAEIAABCEAAAhCAAAIWPgABCEAAAhCAAAQgAAEIQAACEIAABCBQagIIWKU2D4WDAAQgAAEIQAACEIAABCAAAQhAAAIQQMDCByAAAQhAAAIQgAAEIAABCEAAAhCAAARKTQABq9TmoXAQgAAEIAABCEAAAhCAAAQgAAEIQAACCFj4AAQgAAEIQAACEIAABCAAAQhAAAIQgECpCSBgldo8FA4CEIAABCAAAQhAAAIQgAAEIAABCEAAAQsfgAAEIAABCEAAAhCAAAQgAAEIQAACECg1AQSsUpuHwkEAAhCAAAQg0CoCy5YtM6+//rp55ZVXoiw32GADM2HCBNPd3d2qV5APBCAAAQhAAAIQgEBBBDpCwFq8eLG59tprzZtvvhlhOuSQQ8ykSZMKQpae7csvv2x++tOftvzdw4cPN+edd57ZaKONWp43GUIAAhCAAASqTuDrr782r776qnnppZfMJ598YubOnWsGBgZSq7Xnnnua4447rupVp/wQgAAEIAABCECgFgQ6QsB66KGHzH333Tc4UEXAqoXvUkkIdCyB3/72t5Eo39PTY84991yz6aabrlRXieXXX3+9WWWVVcwFF1xgRo8e3bE8qBgE0gjMmjXLTJs2LYqsUoRVaNL3dcYZZ5jtttsu9Cc8B4G2E3jsscci/15zzTXN1KlTzbrrrrtSGX71q1+Z+++/34wcOTJ6ZrXVVmt7OXkhBCAAAQhAoB0EKi9gffDBB+aqq64y8+bNG+SFgNUO1+EdEIBAUQS+/PJLc8kllxhNzHfZZRdz0kknRWKWTfPnz48ErnfeeceMHTvWfO973zMjRowoqjjkC4HSEtBWwFtuucUsWLAgVxm7urrM3nvvbY488sgVvq1cmfAwBNpA4He/+5258sorIx+fPHlytMNA/mvTF198Ya644grz+eefmx122MGcdtpp+HQb7MIrIAABCEBgaAhUWsByJ3EuvjIJWDvuuGM0oGgkPfHEE+b999+PfsoWwkYI8hsIVJOAtj3dfffd5uGHH44qoFV1bXXSqvqnn35qnn32WSORS5MYbX8aP358NStKqSHQBAH1j1dfffUKC1jKbtVVVzVrr722GTVq1Eq5r7766mbDDTeMhN911llnBSGgiaLwUwgURmDp0qVRtK22x6rN33jjjc2uu+4ajQu1iPv8889H38CwYcPMWWedZbbYYovCykLGEIAABCAAgaEmUFkBSxO8Bx980DzwwAMrnXFRJgGrmbL87Gc/i87yQMAa6s+E90Og/QQk0Os8vbfeeiv25USQtN8mvLE8BPyzL3t7e81+++1n9t9//0jAIkGgkwgoyuonP/lJdLZbXJL/T5kyJfoG3OisTmJAXSAAAQhAAAIiUFkB67333os6c4VU6/YgCVr2sNZmRKNm3cI/xL2ZsiBgNWsNfg+BahPQeT4zZswwjzzyiPnjH/9olixZYvr6+qKb0zRZ2XzzzZmsVNvElL5BAu+++250fMCiRYuMJu8nnnhitN2WBIFOJSDRdvr06eapp54yn332WXTem7aOjxs3zhxxxBFRv0CCAAQgAAEIdDqBSgpYullI5wH8/ve/jyZv2lqjQ4+1pUapGdGoWYMjYDVLkN9DAAIQgAAE0gn88pe/jIRdJc79wVsgAAEIQAACEIBAPQhUTsDyz4bZaqutzNFHHx0dYImAVQ+npZYQgAAEIFBfAoq6UgS2LjHgJsH6+gE1hwAEIAABCECgfgQqJ2Ap0uq6666LttLoQGPdvqVr5C+++GIELGOibZTaavToo49GZ+d8/fXXUZi5tlmuscYa0eGeOiNh9OjRQVuPtEVTEwVt2cybdt555+g2nKykm9ZeeOEFo9ukdIuOzv6xyR7Gu8ceewweWpqU31dffbWCH2S9d6211jIXXXRRdDW1mxYuXBidPaZQfbc82rqlQ4F32mkno/JknbPSTHnsldgqV1I53TL7wq7+5kciutGBoZcC+HUIiW7UgbOvvfaaefLJJ80f/vAHo4hJJfHT9d/a5qOoySx+vv3kx7qN6emnnzYzZ86MfFv11vYh2XD77bc3++67b3R4c1wKrYu2aSiyQ/a37zjjjDOMLmRQKsI2yrcR+4jF7bffPrh9OvSbS/o2/O89KT/ZQgcHi4UWDvT/43zDvT0r63uM+3uIn8oHdC7MM888Y958883om5UNlRShKz9Te6dvVpE68sPQpLZAvqy8FfFr2yZt25Ev77XXXkaM+vv7g7JsdX5pLw31dz8Pd+v6JptsYs4555zosOikZOukNlP21vdut/OLtb7NbbbZJrrxb/311w/ilPWQWzflr3Zc7aT8UPayF6DID6wPqC4TJkww+rf6w5BUhG+Jj7aAqc+Tr2osozKqf956663NQQcdFPlWSGp1fx/yzrhnbJ1efPHFFb4/fSfa1vatb30r13fi+mCeMiX5a2i75r+rkbY+bvxl7bvppptGbUaIDzbybvfij7gxQB6WPAsBCEAAAhAoK4FKCViaKCnSSrdwubdvNTpQL8IoQ7mFUIPhG264IbqVJi2JnSYUxxxzTOJk3/6+SAFL4oAm3xIl7YQnrdyaDGmSLAEubgLSjGCk90p4+c1vfmMeeuihwQlwUnlUFk00DjjggMQJcTPlyTt4jRMK2i1gyYa6Jem2225b6VYwn2MIP/c3EsJuueWWSERIS/ILTZQPP/zwlewS0k7IB+STuuXPTc0IWCG20bvyClgSfi+//PJowmhTuwQsfSP33XffCt/tUAhYH3/8sbnpppsy/cLy0WLH8ccfH4mdaQcdW4FO29R0u1daCsmz1fmF9F0h/h6XT6iAlae91HvEe7vttjMnnHBCtOjUTHK/KStaaHygSw80PkhLuoHw5JNPjr2h0P1dq31L7aME52nTpqX2L2rD1LdMmjQpii5LSkX093ltIvFS34gEXvl41nfy7W9/OxKzsgTEKgpYefxFPqgz29LOrCpiDJDXvjwPAQhAAAIQKCOByghY/sRSE5DTTz89GuA1OlAvwiBDJWDpQFsN3ufMmRNcLa1Yn3nmmdF14kmpKAFLN+pIjHQn3yEF1yToyCOPjFbS/dSMYKTIiptvvjlavc+TFNEmcUMrza0sT57Bq38bly1HOwUsTV4kaqjcWRMZl5MmtCeddFIsP/ucVvVvvfXWTFHRzVdCjiYIbrRNSDuhqMVrrrkmOhjaTY0KWKG20bvyCFiaDN9xxx1RlJhf75Cox9DvPU4Qk0Bw2WWXRdFpbmq3gPX++++bq6++OlNg8uuqiD21exLx45Lta5577rkgYV15KE8tCIwfP36lLFudX2j7FOLvcXmFCFiqk4RqMcqbtO3/u9/9bq5IOP8db7/9dhQZrO9LPqr+II8vSECTD2y22WaxxS/Ct9SOSYRXxJVNap8UIah62EhV/U393OTJk83EiRNjhdai+vs8tpRgeO211waLx7Zeu+22mznuuONSxbmqCViKHpdtNV4KTbK9xNykiweKGAOElo3nIAABCEAAAmUmUBkByx38KdT+ggsuGNyO0OhAvQjDDIWApYgr3cZkIwU0+NUkQau4up1GAyVNOBTafu+990bbbGzEk7YqaBvmOuusE4vDFbCytvOEhunrOQ18NQmxg1q/vPrvEpXeeOONqMwSvGzSNhTZX37gpkb9IG4yJmbajqatbpaNJuxaaX7sscdWmDRrQK6oDn+1vNHyqE55Bq/+NjLLpJ0Clh+RY/lp25Z8TCvusrui7Xx7JvFTPfyJpHxbk05N7DbeeOPIt5WvburT9gn3Gzj00EPNwQcfPOgiWfaQH2jipMmIko2C8LecFWEbvS+PgJUktLUjAkucFamopPcde+yxiQKkH33mCoFJ7W8IBzcaV/nIvzQRVETkyJEjo29RbZwEfdlT0WJuJJWE57PPPnslEUW/efDBB80DDzywwja43XffPRJJ5MvyQbUF8gM38kSiyLnnnhu1uTa1Or88fVaWvyflFSJg+d+72kgJLhIF7dZgiTKKShF7t89pxZlVro9oAUZ9hV0Mkf3V9qlPUZ+V1PfF2UtMivAtX/TVuyVebLvttoO3KKutUwS1PctTz5x//vlmzJgxK5iqyP4+1L/EW324ziCzSeVVe6vvUH2zFjJkE/WXimh1t/WmiXPKz/XBrDYjxF9DxyZ+/UPa+jixUxFWquOWW24ZtTGqu55T2yJmdvwlZmqH1Jc18m77m9AxQKh9eQ4CEIAABCBQZgKVELDcaB0NfjXwUxi6TY0O1IswTLsFLD/CQwN28dFZL3FbZDRw0tkbWj23K8Fiqd/EbVdwB36KMpLYlRSxFTpIVJSTosU0sVBKEzD0d3+wrHJqBd+PoGjUDySOKvrKlkeTsbPOOis6NycuaTKiwbvO3VFyt7O6zzdaHuURMnCOm2y572+XgKXtfYqms9F/GrwrOjLpHBf5rLbp6QwlJdlTUVj+SrSeU1SFxBoliRTaVqNJUtwWFD+qT2fjTJ06dbAcWfb46KOPoi15EjqSRNKibKN8Q4QbPecLwK7NixawJNwo+krfQNIE2y1PUQKWzijT1iX7/WVNiH3fkMgiEdz/xl0fUN46Z1ETaJ1dE5f8qBr/NrxW55enz8ry96S8sgQB1weUR9YiSJyIp4UBReE0mvx+1uajvkz5xp1zJkFFAoLaVisgxEWDFeFbrug7bNiwqH+RiOonv2888MADo+3QNhXd34faw+2f9BsJMPpO/EUlm58fMZbGQL+xPqi+VZFyirhv1F9tm+me5RnaTmb1w/6YR+WViK7Fk7jxVFyksvrL8847b6UzIbPebXn4gqvLKeTMylCb8xwEIAABCECgLARKL2BJVJC4oImCkia5muy6g4NGB+pFGKHdApY74E3bXufWVYN3DY4UZaCUNhHVAO3KK6+MDufNOkw8RMDyo1x8kSHJJv7APm5VthE/8EUSCYA6tFjnqqQlX7SRqCdxz91K2Eh57DtDBq/+NjKVQYNZKyS1Q8BSGSRGaQVYyV6skHa2h56TKKkJhValleIiYjTpUWSh3c6nKJisrSe+GClhVlFgSmn28Fn6E0fXF4qwjfIPFbAU0XDnnXdGk3AbEfTZZ59FRQydmCX5dtY37L7bF2vi8ixCwJLvSDD98MMPo1fGfXtxZXGFiaRoUldo0LbAU045ZfDw/rg81Z5pe6sVYzWBl2i63nrrRY+3Or88fVaj7U+WgKVtg9ouJf9Tn6OtulqESEu+6NWsn8YJWElCgFsu2ev666+PzupT8qPBivAtvVPfjSKO5bMSQ0899dRYgcO3mc+p6P4+xL98W2rBR31f1sHz7gU8ek9S+yG/ko1k46yob+WT5a96JqtdS6p3Vlvvj0vixqd+3n5fk/QNZb1b+eYdA4TYl2cgAAEIQAACZSdQegHLDY1OGig1OlAvwjjtFrAkHuhGI6W0qBG/rtpOqEgKe+7GUUcdlXmuVCsELB36qu1H2hoosUUrq9qClHagssruT4TjytuIH/j56gwbiSRZ5fEnp3FRYY2Ux9opZPCqmyElAmlwLuFIE8mf//znibdxur4ZsrKtsmTVQWLZpZdeOhiNloefJnU60FgpLiJGETYSHZRCon30nMojcUNMtPVGN0buuuuuUR5pdXG3+GS9qwjbqHwhApa25Kh+iiiSwCKb68Y1e0tos8JA2kRPbYXEbB2kH7oNrAgBSxNoRdJI4Jw9e3a01XP//ffPbM5dvnHfqyLvxNZeFJC0zdB/kSbmWmRZffXVIzFNERi6rbTV+WVW0Hsg69tNyi9LEFAEr/6RiC/BXtEjSZE39h2+X2lrlaKQ8twI6ZbX72dDhTTl4QvjEh0kVNqtoUX4Vqjt1CfqRmXZTsn/novu70PKKfYSmGwUmw5mD/n+/MWrpCjIPMcWqLxZ/qpnihCwVP8bb7xxcHE1q99w2aodV79p7Rz3PRTVz4TYmGcgAAEIQAACZSZQagHLnVTayVrcgZeNDtSLMEw7BSx/grTjjjtGW7dCxBc3skockn7rDqizrlRvdJAYYgd/IhwXGt+IH+gMG0VQKCVtTUwqn6KHFCFkD271y9RIeey7sgav/jYyvVuRRpr82DNU/PL4DN3opKQ6ZtXBPUxZeSiyIOlQWv8dPj/3t4q6kjhnz1jJ8r0QH0qqiyYi7vXjaVtq9Z4ibKN8swQs/yILlVNCrg6db4eA5S4mhNqjCAErxNZxz/htsx/FqegYCViKwlFqdvtNq/PLW++sbzcpvxBBIG9Z/L4h1H+S3uPbcu211zbf//73oyjhrOT3fYrcUgRRMzcjZvlWVpns3/2zjNxI0Hb09yHldBcWkkSopHwUIatzvmyKi6TOE/WtfEL8tdGxSVpb79sjjyjrRpmpDnGLg0X1MyE25hkIQAACEIBAmQmUVsDyz3pIOyep0YF6EYZpp4ClbUNaxfNvA2ukXkkTCncCqhvjNOBMutq70UFiUnk1kZTIoTD9119/fXC1Mmly2YgfuINxf/tPFses7R6NlMe+M2vw6k507NYZnWmWJmBJ2LrkkkvMrFmzotdkCTV6JqsOrgCYxSvr765g4L9XZT355JOzskj9e1xdFC2jCEYJWOKniYQOTrZbwOIyLMI2ek+WgOUe3G4vslDUTyNnuySBivuGxV3fn87N06RN23p0Bt3mm2+eaY+hFLDsIe4S98RWB4m7B7n7k+dGIhTTALQ6v0zY3gNZ325SfiGCQEhZ1IdrEUrtt7bsKWLL3lDaagErj3jgix552339Pq9vpfGyeelGUUUn28PO/ctq2tHfZ9lVIrrOr7S39eYV//IuRIXkH+KvjY5N0tp63x6KQlM0Wmhy847bKllUPxNaPp6DAAQgAAEIlJVAaQUs95ajrENiGx2oF2GUdgpY/mCwmfokDRTd+mQdvNvIIFGDdwlwmmRKrNKgUBMdbVdyrxv369aqCCx38Ju1RdIvg19fX+Brxi/TBq/+NjIdcqsD7bPe508+0qIabV2z8vQP823GB90JgL+VptloGJXLr4tfVn0DEmu0/SstFWGbLAHLPTPMPeuukW8urW5+fv6z2satLbYSDEJSOwQse9uZ3qV2RKKJ2hFtJ7WCSVxZfQHLjQ4JOXsnq/6tzi/rff7fs/w9JL8QoUk+o5vx1H7r1kFtwVT7bSPZ4t4Tkm9a+fx+Nu/W2SzxwL67Vb4VV5ekg+j1bNzlAe3o77N8otlIOt8n40Qft54hwmQjAlZWPeP+7o8PQsS4UB/WVlqdvekuChTVzzRSd34DAQhAAAIQKBOBUgpY7jXRIQfpZk2y2wm8qgKWrh7X4cMaOLvp17/+tbnnnnui/5R0TpZ9Ps9kWhMDHXysyBd76HgeO5VRwPInZc34ZdLg1T+01Y2iCnmff5Cuvq/99tvP7LPPPoPn2ChKRd/gjBkzopV2N2rF595KAcsVSJudHMT5UtqEXrcaagvmEUccEUUYpaWibJMWgeUenu76WZ5vLuT7ShOwJJxJKD3mmGOMtmyFpCIFLEWq6Iy0hx9+eHAbb0iZ7DO+gBUqaoS+o9X5hb7XPle0gKWFBkXlaaukPQ8ptIzNCljNtg9Ztmm1b8VxSROwxo0bF23Hdg9Gb6WAldTfZ9mv1QJWnPCoaL3rrrsu8qmsRTOVtxMELNUjrT1yxbNmxwBZNubvEIAABCAAgbITKKWA1cpJcdzAoEijDKWA1YooFZeNe05DyPlQoZNprcxrG4K2RCUlTZa1hWKjjTYyW2+9dXTItw5KTjpvSvmECDj++5qNwLI3NCpffzDeSHls+ZJEkrhtZDq8P7T+9hwl3SSWd9Kpd6QJWK2IWrH197dntMK3fXto+6B866677ho8uFsRRjpcevTo0Ym+WZRtkgQs9yxA//r50G8utM2LiyqcNGmSue+++6ItePIZnRWkSDWJWVmpKAFLh9hr6+Qnn3ySWASJkpr46dY3RUeq3ZHgYpM/YXS3w7bCl1udXxZr/+9FCVjyAS1s3H///akRbjrgXbeR6jB8RdLo5kz5g1KzApZ/CYl8VG1EaFLZ9R0r+bYuwrfiyqXFBF26oaQFHT9iUItJaovUByo1K9qFskl7rlkBKySy1rVN1qKZylpVASsrQrOofqYVfkAeEIAABCAAgaEkgIDVYvrtFLD8QXzIamWe6ro3zIWcExIymZaAokmkBBSbFAWkCY4mxBtvvLFZc801o0myexh9yOC9EcHIHSyH1NHl1+4zsPr7+wfPO3K3kdkyhdZfNtDgWJPQtC1Wcb7iC0nuTYIhImeo/7XrDCxNfCVsXHvttYMHxmdtWY6bWLTCNnEClrY16pIBRSsq7bXXXuY73/nO4LcR8s2FMtdzSfn5362+z7PPPjv6XtNSEQKWby8rQqj9kCCp6BWdDSYBxU1ZB223+syqVueXx456NrQ98PPNEgQ08b7lllsGt3irLdK2W934KX/Q/9aCg3tWYrPCh19GbTv/8Y9/HN3GqZRnC2HaAdpF+VaI7fSN6Tw+nctot8+7Ql/R/X1IGX12IWdUuflm9eOKfNOlFDNnzoxuqPS31cWVMctf09q1rDqnbePzxbh2nIHVin4mq878HQIQgAAEIFB2AghYLbZQOwUsV2BSNZpd1fZRuNeNb7bZZtFgUhEgSSlkMu1fYa5IFx0I7W6ViMs/68a/RidszdxC6N/AV/QthPItRTFoEhFn67wTVp1Xo+1Xb7zxhpk9e3aEXZMGTf616q+bKRXdpUiXpJsNFUUg8UeTL6VWRErZCYcb3Rbif9ZvNAGUQKp6SNSYOHGi0cA/jY97rpjy0U2KJ510UuyFBXGTmlbYJk7A0vZNbafRhFbfiA6Yd7fvhXxzeZq4tPzcc7iUp8QKtQm+UJQ2YY27dcwvX9Zh9rKtBBQbQbjVVltF262ybpHLugHNb2MOO+wwc9BBB2Xik43kqxJVdPi/FhJ23XXX6Ewo95bSZvPLLIj3QN72wP48TRCQD+imRm0bVFJ/cOKJJ0ZtRdrtt/7Nf832Va7QoXKovTrvvPMyt//q2bR+syjfCrWdfFrtywMPPDDYHlsRp+j+PrSMzdxC6F/64bcHaod1MY18V9GwF1544eDW9qTyDZWA1cwthP55lKG3ELainwm1M89BAAIQgAAEykqglAKWBrsLFy4MZqbJtybRGvQoaWvQhAkTBn+viY0m5u1I7RSwNAjS4O2VV14ZnExoy4G2bLQi6Xwq3YqkFCJMhEym3TO1NOE5/fTTo8lPVnIjfZLK08iEzV8RHj9+fHRIddpkzJbV5RMXfdRIeWzevkiiSeJNN90UTZL9bWT2N828L4l/Vp7uhEN52BsRFYHRbLr99tujiAQlfcMSb8aMGZOabdrB+ll1cc+Zkj0lYEnI8lNRtvGFm1NOOSXapqVDseWP8kv5p5tCvrk8dsjKzz9DLatdKCICS9+BjUjLs9XP9Scx8SfPvkCgdlRRZll9h1/HE044ITpPrdX55bGjns3y96T80gQBCVcSsOwB7fo+5KdZ7aUfPdSsgKWy6/wziSlKefxA5/ppC7sV3d3ImSJ8S3VXH633ql2RT6WJrb4/SZwV56L7+1D/Ujt1/fXXDwrIunlPDLOSX371ERdccDYLrooAACAASURBVMEK27VdATHUt4ZKwJLYeOONNxoJ43n6KD3r95txh9UX1c9k2Ym/QwACEIAABMpOoJQCVl5ojQ7U874n5Pl2Clgqj79irEgVRTSlRUXodzqAV1EDGoRp8K8Jl4Q/nRujpFukLr/88ug5CSbnnntudJZMWsqa/Oq37qAsdIuAyqKyaiJvU6sOcddK/tVXXz14HpdYaMVbE6y0JC6ayNkD6BWppMG4tiHa1IxfupyUp/JXxJeSv42sFe9LqmtWHfxJiSaykydPjqKesia1EowkAmoio2gpHaDu3sLkTzST6u2W3RdY3DNUsuri+68OOpZNVTY3FWUbX8CSD6o+Sooy0nftiykh31xIu2WfycpP9na3NOqcnu9973vRWUdxqQgBy52whm77dc8Rs+X0BSy1hRK5nn766egRbW22N3wmMfQPVHYn5a3OL48d9WyWvyfllyYI+PYM2TYlDvrOFe1pUysELN+maVGT9r1q77XYpfPclHzhqwjfcgWfNGHcljFJENXfi+rv8/iWFlEuu+yy6LZPJUVKqQ3IiqL222ZfIFbbItvoOfUdWrTZbbfdMos2VAKWCub3USE+6LcZyidOBCyqn8kEygMQgAAEIACBkhNAwGqxgdotYPlbOlQd3UynaI2kyAFtB9NA0QpCcYNqTeI0mdNgKzQSIWvyq7L5kVTabqMzfaxw5ptDg+Ubbrhh8Hwi+/dWCVjKTyuoOiDershnHeStgbv42QOk486jamYCqd8mXWQQt43MMml0wpr2CYTk6W8L1cT/+OOPj7ZRJYlYikjQNjB7KH/I9jjlK0FKPhOXr87Dkaio1W0lP8+QuoREGBVlm6RbydKiS0K+uTxNXEh+vnjr3oTpv8vfRteKLYRuJJX8QMKnbtJM8jVFwCjixk64bRnjyuKLB1ltgX8elM+i1fnlsWWIv8fllyYI+JFUEnkVGekK926eSefttULA8oWxLPFc5/09+OCDUdtqt5/uvvvuUV9pz+sqwrf8aJu0M/b8OvmRvUX193n8Kq5/0nZifU9JfqA+Qt+gXfCJE4fdC0riFoSSyjiUApbfXsoHtRB46KGHxm4/lw8+9NBDkQ/a8ydDFkrcurd7DJDXN3geAhCAAAQgUDSB2gpY/uA+7gyCRuC3W8BSGTVJVBSRzmSwSROvKVOmRGcAaQKswZLqrBVciUjus350hwQuCQGa8IWsGNt3hkx+P/rooyiyy75fAz4d/qvDtDVolZClSY/EoSeffDISl6zI4doj7tapRidscQfLS/zbd999I7FELJUkpukMD59fUtRbo+VJErCStpENtYClSZcmhjq3xU4MVVb5lXxQ55zJjxT9YM/d0ndiB/BJAmCcb8flqwi9GTNmRDfluX7lb7kLsYd8QdtjdJW7UlyEUZyA1QrbJAlYmhAdfvjhsQJNyDeXpx0Lyc+fZCdFKmkbuLZAPvroo1ERQiMus87A8qMe9H5trdR5VZpAyxbytQ8++CBqQ2RLeyi2y8JuzXL/W5wvq9zakr7PPvtE+esZiRLaDq2tjNaP9TdF7NlbQZVvq/PLY8sQf4/LL00Q8CNW9XtNwBVBouhJsVKd1VbKjmor7UHr7rvynFmVVmf/0HXZXn2ehG43Ikgspk2bFm3ls22U7KTIIfX9NhXhW3ERaHrnscceG7WRdvFG357a0Mcff3zQp8aOHRuV0Y2obnV/n8en7LNxh91rW+TBBx8cbXfUt6DvQt+JfODZZ5+NvkmbFFmlRQ4rHKruWhSyUcZZW5PdMg+lgJU0/tJWekUia2ugvgnVXXZTP/nOO+8M+qDaLkWaZW1Vt/VtRT/TiL35DQQgAAEIQKBMBBCwvvwyskeVBSyVX0KPtva4g8QQR3NXTv1ogZDfhzzjso0bzGfloUGbosB01pkiAJTibp1qdMKm/DQgVxSWJjB5ksQrTYTjVp6bKU+cSJK0jcyWt5n3JdU5NE8JP4pekEBqJ4ghHLNWrBvx7aQ8Q+si4UOHb1sxzI+qKco2cQJW0uq8ZRsiOIXYIW9+rsit39qIGolWF1988eCh/+67dbvo1KlTM7caZQlYvsgYUj+JBNtvv300iZS4opQ0SW7ElzV5P/nkkyPxxE+tzi+kvnom1N/9/LIEATdSJrQsWgTQNlMrDLeqv9X7/chLWyaJPrq8QX2iRG436f3aHiqByE1F+Vac4KP3StzQtlMJrCqj23bqb4pqivOpVvT3obZLes6P5A7JT22z+m4tLsRdrBGSR8gzftRqo+1k2i2Ebjn8iOKQMsq+ElolvsdFjxbVz4SUjWcgAAEIQAACZSaAgNUhApacTFt7tC3LPSsqyfk0odO5V1o510BSqR0Clt6jScJdd91lnnjiicGV5qRyaqKhKB6tUN5xxx2Dh3rHXd/d6ITNvlvl0qH1CvHPEgI1+FTEh6JjkrZqNlMef/AackhxM+9L4p8nT624KyJFByu7EX5JeWvSrwF82lZD+1sJDzowNy6aw81ftpBPK3LO35YaWpesCKOibOMLWCHRj41OzJJskic/d5uxjaLThQxxAlbW9i63PFkClp6VICDBXoJIlmCqCED5mcT6a665xsycOTN63XbbbRcJBDYKxC2DfFmRY4ogy2oLFMkjEVttUlJqdX4hg4pQf/fzyhKw9Ly4i3/Wd67vURN0bal67733Bm8sDY3GC6mnnknaah73+3HjxkX2SjqzqSjfEisx0yJJls8q8lOCqBYtklKz/X0o27TnJFirvVdkso1ETGvv1TZrQcC2zb6PtqJMyqPdApbeqehiXQIQMv5SW6HIq6SzA5VfUf1MqxiTDwQgAAEIQGCoCCBgdZCAJSfSIFJClCaXWinXwN4OLLUirUG7tuxJvPJvimuXgGWd3W4n04RS5dSgXhNdlUsRHZr4uFss/MNwNfnUJNSmRids/sdnt6RpUK4tEPbGLctPh4lrFdkKf0kfbzPl8QevadvIWl1/tz6N1EGTGk3SxE+TLBv9YG2r7UPaQiLbxYkHaSKAJsHakqJ/24gFbcOQX0sI0zYvTV7iUp66zJo1K9rqas/Tkvihw/3lA0XZxhewFDGkWzrTGOURnEI6mTz5+c8qykbCwG233TYYKamJ6nrrrRdtEdY3k3Wwv8oYImDpObUXEjZ1G53O2LF+pncqIlJRm/pWJVjY97q2C7nZUr780ksvmenTp6/UFmgSKn+THyed4eczb3V+aTbN4+9uPiEClp6X/bUI8cILL0Rs7DZN206qj9E3ab9HRexccsklRt+WUp4bX0N8V/2c2gXZSv5g+xT9Vn2KLiHx+5SkfIvyLeWrKGKJo37/rDKOGjXK6FwufStZt18229+HMA19RjZV9K22cssXrOirOkmk2XvvvWPb+04SsNLs4bZJOq9PonpWW1hUPxNqU56DAAQgAAEIlJVARwhYZYVbtXK5AlbcFr089XEHpq3cLpKnDDwLAQhAAAIQgEA5CbjjhGYP9ncF9ZCI5XISoVQQgAAEIAABCGQRQMDKIlSjvyNg1cjYVBUCEIAABCAwhAQQsIYQPq+GAAQgAAEIVJQAAlZFDVdEsRGwiqBKnhCAAAQgAAEI+AQQsPAJCEAAAhCAAATyEkDAykusg59HwOpg41I1CEAAAhCAQIkIIGCVyBgUBQIQgAAEIFARAghYFTFUO4qJgNUOyrwDAhCAAAQgAAEELHwAAhCAAAQgAIG8BBCw8hLr4OcRsDrYuFQNAhCAAAQgUCICCFglMgZFgQAEIAABCFSEAAJWRQxFMSEAAQhAAAIQgAAEIAABCEAAAhCAQF0JIGDV1fLUGwIQgAAEIAABCEAAAhCAAAQgAAEIVIQAAlZFDEUxIQABCEAAAhCAAAQgAAEIQAACEIBAXQkgYNXV8tQbAhCAAAQgAAEIQAACEIAABCAAAQhUhAACVk5DzZ492zzyyCNmzpw5pqenx+y3335m1KhROXPh8VYRwB6tIkk+EIAABCAAAQhAAAIQgAAEIACB8hJAwPrGNkuXLjUffPCBef75581bb71ldDvO4sWLUy236qqrmgsuuMCMHj26vBauaMmwR0UNR7EhAAEIQAACEIAABCAAAQhAAAIFEKi9gLVs2bJItLr77rujqKo8aYsttjBnn3226evry/Mznk0hgD1wDwhAoJUEHnvsMTNt2jSz5pprmqlTp5p11113pex/9atfmfvvv9+MHDkyema11VZrZRHICwIQgAAEIAABCEAAAhBoAYFaC1jz5883N998s3nttddyo1xrrbXMmWeeacaOHZv7t/wgngD2wDMgAIFWE/jd735nrrzySrNgwQIzefJkM2nSJNPV1TX4mi+++MJcccUV5vPPPzc77LCDOe2006Lt4SQIQAACEIAABCAAAQhAoFwEaitgaYvabbfdZp577rkVLNLb22tWX311M2bMGDN8+PAV/tbd3R0JVuutt57ZZJNNiLxqoS9jjxbCJCsIQGCQgNqW66+/3rz66quRcLXxxhubXXfdNWrf7bbxefPmmWHDhpmzzjrLKLKWBAEIQAACEIAABCAAAQiUj0BtBazf/va35rrrrjNLliyJrKJzrI455phImJJQRWovAezRXt68DQJ1IqAoq5/85Cfmk08+ia22Fi6mTJkSXcrhRmfViRF1hQAEIAABCEAAAhCAQNkJ1FLA0or8z372M/PKK69E9tlss83Md7/7XTNixIiy26sjy4c9OtKsVAoCpSKgSzmmT59unnrqKfPZZ58ZnbenNn/cuHHmiCOOMBtssEGpykthIAABCEAAAhCAAAQgAIEVCdRSwNLk5dJLLzVff/11tG3k3HPPNZtuuim+MUQEsMcQgee1EIAABCAAAQhAAAIQgAAEIACBihCopYCls1C0fXBgYCA674SbBIfWW7HH0PLn7RCAAAQgAAEIQAACEIAABCAAgbITqJSAtXDhQvPSSy9F20B0Y5RurVPq6+szo0aNMjvttJPZY489zKqrrprK3V6Zrod0I9UhhxwSPf/VV1+ZRx991Lz88svmyy+/jAQu5a1r13fZZRez5557ZuatPC6++OLo90o777xzdKtVUtK7fvrTn0Z/1qHC5513ntloo41iH9ctWjrH5b333gvK22aSxE3bZ1S3vfbaKypnf39/Ln+tgj1cvjrf7Jxzzok4f/zxx+bBBx80b7zxxqAf6fD+rbfeOjoHR2ei5TkLRyx0m6X8U7eezZ07N/If659rrrmm2Wabbczee+9t1l9//SDOs2bNMo8//ni01VX+pC1POp9NN2DK1w844IBMf8zygbzfju/faRWRf6ne+nb22WeflS5FSPqt6v3CCy9E9Xa/cz2vb3vttdeOvnN7ELebj/+NBIH2Hkr7DmXTP/7xj1E78dZbb0VRnNYua6yxRiSIh/qP65uNlFN+cNFFF0WMbcrb/oS8t9F2x21n48rqvzuJrb5DsVWUrNqqkHMKG3n33XffbR5++OHBYqlfUP/QqiQ/Udv92GOPRf+2bYT9prfaaquofchqe3x7nHHGGWbHHXc02iL5/PPPR75pt0jqbC/lF9rGu9xC6h3HSFvC33zzzegbVj3tN6L87CUpm2++eVQmbd9Ma2fz2lHvcG+d1P+3fNz65M1XvpnHP1xbv/vuu5GtbV+gsYraCLXhobddVoFpI+2EuOiG0N///vepY6A84yRr56efftrcfvvtg/1w1lgsxN/L8Eyo7/7hD38wd9xxR8RWbYM7/omrh2yh7dUvvvhi1O/qN0rqx7W9+lvf+lbwOFFHdGgs1GiKs1UR/tVInqpTqA3c+tvxnBZs1U/r/F21fRrTyDYTJkwI6tt8prLbjBkzzDPPPBONa63dlK/spj5lu+22W6mtydvWx9nSbf/bMTZs1ZyjUb/kdxCAQHkIVELA0uDtN7/5jXnooYcGG+ckhJqQH3TQQdHkXv87Lrmdqwa3atzVmP/617+OJqNpeR988MHmwAMPTBx45p1A5hmY5e1sVRdNZu6///5Mbqussor59re/HQ1Ssg6xr5I9fAFL0XYShWTvJFtrUCGfOOGEE4y4pKU8LJRPSN7KM9QfjzrqKDN+/PjESWCe8oV8O3kGKS631VZbzZx88slGk/SkpImuJhw60N+Kf2nsVV4NoDQZtD5bpIClQf0NN9wQ3VyXlmRjiZW6FEJiW1JCwPoTGQ28b7rppsGJbBrfDTfc0Jx44ompZ1blnWD4oofe30oBa+bMmZFv6zD5Zn0nTsCSSHXttdcmHlKvd6otO/74483222+f2F7kndS4jPTNSrSaNm2a0a2OIUkC1qmnnhotpMSlvHZUHkUIWHn8Q+2Y2ol33nknFYEWMjT+kO2SUpWY5h2fqM6+vyUtHuQZJylfiQWXX355JMTYVCcBS33UVVddtcJ3mCRgSRT45S9/GQkgaeNf24aEjBPLImBl+VcjPuv7bdbijNrCW2+9NVrgzBrXhPRt1p8lVGnBRfMWK1oltSPrrLOOOeWUU6IbeG3K29bH5d2ogOXmFTI2bPU4NqRv4hkIQKDcBEovYCnK6uabb44a/zxJkRAaHPoHs6shVMST8tNgSYKGVuqee+654Owl8hx33HGxAllZBCx1aFp9U72yOk1bcU28tVpz5JFHJgp0VbOHO/BV561/JOqFMBk5cmQUsaXOPy7Jl2677bZcvmPzkZCjiwN8kVXlUmTYAw88sEIZ5ceKkNNg00YeKi9FNGgyrygnP7XaVsq/UQHLDn513pwmrX7SxP6KK65YYcIR8kHKZ+WvWr1UKkrAUhSF2o05c+aEFCt6RgPbM88804wdOzb2NwhYy7Eo0u6WW26JbBea9N1IYI7ze+WRR/hQWynxR1FDbmqFgKXvWe3NvffeO3jjbUgdNag/66yzYqNxfR8//PDDo8gJd7Ke9A4JvaqXFnniIp/yTmoso6R2K6SuamcvuOACowhYP+Wxo/1tqwWsPP6hNle+5IpXNspC0VaKlrA3H6u8Eu6+973vxfYxVWOaVwxQhJDafLdNbYWAJW4a+yhS3011EbA0Lrn++uuNIn3cFCdgKbJb/moj4EK+V/nzbrvtFo2BkyIIyyBghfhXXp+1fELbpU8//TRzYcFnrm9AY7oddtgh0RxqZzQeURR4aNIChnaDbLnlltFP8rb1ce9phYClfFW2pLFhEePYUGY8BwEIlJdAqQWsOIFAE5d999032s5nhQWteGr1SFsz3JVfdbJacXY7WbfDUkehTl3byDTokRiw++67RxEdGlhqsG/Dc++7774V8tZzcR14GQQscdNq/7PPPjvoeeogFD2mQZy242gQElc3/ffJkyebiRMnrjTBqaI9XJFA9pSd9Y94HHroodEEWOKQ/EJh2Nom4vpQktAksIoIlF9YMUz+KHaKvrHbWDX5UXSJntME2T4rn7TRf27zoAHJNddcYxYtWhT9Z+V5+umnG63MyTZaIVWdZF874ddKviaAsqtNRdhKefv+nTTJ16BDoo+EOHdwrEGZBlH+N6lB9Ntvvx0VX/UUd02yJXZZkU956luVGOBGssTVP67JDS27/1t/NTuufOKtrYUqm2vntAlq3qgCf9DZCVsI33//fXP11Vev8M3J1/UdaaAt2+sb0nMSdiUM2G9I37AWINxV5bwTDD3vbzWyebRCwNJ2HIlzVrSwvqP2Vb6t70DfsXxGEwr5kE1JvuNPupSH/M/mPWXKlMHoNE2g1Ka5UY3q5ySsqp3yU+jEzP+dfPnGG28crGdcf6MySmRTNLW2OrrRHorq2H///VtSnlYLWKH+EbfNUFs7jz322MH+QAsQd911VyQ4Wj9WBK3GEr6gWDWmecSAJJGlFQKW34dap6qLgKV+V9FXGkNo/KBvXVvJfP+KE1vtd6txkcYT+kb1zWpsrfGkjfRJGyeKtytgZW1d1PMhvhPyjDv+iRPxfP/Kk6fbOIW0kxIHJdCqDbbJ9m26+VxlsXwVReW2iWl9W9zYTs9rEU9HK8hualvi2n6NlSSYa+yQlvLar6ixYVHj2NTK80cIQKASBEotYGnwr+grNWJK6oy1Kp0Ucu+vdqiT1cBQA0SbkiI01AGoo1fHEpeUt86fsqvcSZOAMghYmqzokHo7adp2223NSSedlLgdToKNBAQNfJSSBpFVtEdclIsmhoqsijuLSmKoVrY0YVbS5FDs/EgPPXfZZZcNDk7ShArlE7eaLhFW/ukOujRwUESKkgYiEqbiyvnII49EYf9K8nOt2EmwtakIW+UZpNhyaJCs78by1Dd84YUXriC2KRpSzO13Hic8u9+kP/CWjRTNFjchd3/XiIDlR1/o21Dkj4S4uAgWu+VHkXn2+1PEpn7jr1bXXcDy22Lx1NZvCctxK/sa7Es0drf/akKgcwP9cw9DJhjyjbhJhvWZZgUsfxuT+gxt+dV3H+c7cVGz2u4nATtpEcaWVfnpvC4JY/4WcPmkBBNt7bM+mTSpDOXmflcqt0RIGw2QNvly2ydX2JNYqb7dj0htpDytFLDy+IfGBrrdWO2MUpzt9N99XjrDburUqStso6wi0zxigC/OWb9oVsBSGdzFENdP6yBg6VvX4pZEV6UkYVh/8yNwtBCgRTV3Iczl50ch6wZvfbPa7eCnvAJIiO+EPGPLEepfefJ065jVLvlRgGr71Z9IpE86okOLMxq32wXUpDbaHy8pglXjn7hxYty4U0egKGo3LeW1X1Fjw6LGsamV548QgEAlCJRWwPIHcBrYSHRQo56W/LBhbd/RioPdShgnYMUJXXHv8Ff24m4wHGoBy+eWtj3DraMG31otspEt/qpwVe3hC1ghkyvfh+LsrK2ZmoBpgBAnIMX5jy96+QNq+aZW4iT2KGpLq2lJAw1/kuZOtouyVSODFP1GZ7BpwKfkRw1JtHJFu7jJXBxLfxAXd1Cz/7tGBCz3Pf52xaR2SD6h+ir6TEk+d/7555sxY8as8JO6C1i+DSUSSyxOO9janxgkfXtZEwwZws9LfYUEC7ulqVkByxWZ9T5FlUlkSju03BdMNUnU1godYG9TXB+WJfr6dU2KAA3h5vu9G/Ghv4VMkPw2qpWCWqsErLz+oeg5nUmjiNPZs2dHC2Ku3ZImwHGiTRWZhooBYqPFn08++ST6FiRe2u27zQpYihS68847o29bi0rKXxcaKNVBwHLHLml9qT8W0cKSxslJZ9FZ3/UXR+MiqvVsXgEkxHdCntG78/hXaJ5+m5fVTn700UfRGWxWjNKFFd/5zncyLwZSFJbOy9K4KK6N9sdLaVvvkvoLLfrI1mnnu+a1XxFjwyLHsZWYnVNICEAglUBpBSx/EJoUZh9XO22Z0DYFJT86I27w74tcScT8ziNusDXUApYG0Roc2luP0lbg/Hpq5U4r9UoSvrQqrLNYlKpqD1/AUpi1zkxKm0T6q5iK7lAklBv5p8OK9Y8GjBJHFQWStHKZNJBIijoIabMkcmmbgN1G6E62i7JVEYMUbanRt6qtgRIPFLWgLTdp9onzR0W22HOwkvg1ImC530ToVkW93/8O48pXZwFL35i2nGmFVSlJ5IuzpR/pEvcdZU0wlK9uyFN0oL4htXOKYvz5z38+eINsMwKW38/k8R1fvPAjNf28VXa11Wqz05I/qfLz1W9DuPnv0NZfCQdqC9VHalunL9bGlcudJPn9jX2+kfK0SsAq0j9cUT9uHFFFpiFigC/ua6u4IlR1gYNSMwKWuwhnz4Z84oknct/aHNL/DuUzSd+Ev4U1bcysvkdb7Ow21tBxoj8GjhsbiU1eASTEd0Keyetffp7agaGFci0cpKWsdkntoSJe8/ZtWjxRFKfEXSW/jZYYq79LgFQKnRepPNqCr0tlFGmn40Tizhy0dc5rvyLGhkWOY4fy++XdEIBAawiUVsDSmVZaiVAK3SJkkaRN7uMErDwTFU24dMOQTdoapEgZm4ZawHK5aTCo1fu4M2Li3Metm//bqtrDFQm0PUWDE13hnpW00qitCHZbm27KSjowOisv+3ff90LOhojL2x+o+lEoRdmqkUGKfzh7o3X2OaRFoCXZI6+ApdVTRSXaM7x0no22c2WJa3q/bK3r4VVOpbjf1lnA8tnmEXPl/5p8iZ9S3FlgWRMMf6uR+gC14xdffHFLBCx/ohEnFiX5qe87/jfjtyO6MVURiGmRa3qXVrR1vp5uRFTaaKONIuFdbb1NWdxC27qQ59xJUtJNXo2UpxUCVpH+ocUltQ22XQmNOi070xCBwT1P0IpVape1hVypUQHLP/dTopgWDeTvEiKVOj0CS8dcaPFS4kYSR+tDOn5AEaJKSSJUkr/5Y+C46Oe8AkiI74Q804h/uWUNiU4Sl7R2yb0oKqmdTWLr921+G62D+bXN0Eb+azyisUWrU177FTE2LHIc22pe5AcBCLSfQGkFLLeDVWSLVpjXW2+9IEJpIpLfCeYVx/zBsfa0a/XKpqEWsFxuQbBSHnIHJlW1hysSZF137KLwJ6B5RE43H00aNbDUdikNPhSlYA8vzivm6HfyL50D5F557Z8DVJSt8gxS9J19+OGH0SqkPZg6dKtukkvq7CuJ02L5+uuvD541o+dD7JNXwPJ9oJnvKc7W7RCwksqsczgUuaPoU03sJILolsu4FDJxiPtd2iDfZ+u3o1ms3bzjJmtZwod7MLf9fnQ+VKsELEXQKLrLHnrsL3Rk1S9N3PHtEeL7cRPXRoS/rHKn/d0e4q7tYvJ9TTbtmVxlE7CK8A/5gtp/3ZDnXmyhc9+0VTxEGPf5lolpVjvhH9xu660zH5sVsNzjHezZkYow0TfY6QKWzpSUb+lIA/WP9izBww47LNanfIElVLSxvheyeJRXAMnyHb0765lG/SurL8nbt/mLM820mX676JZVkf/aCph0y3Ez781rvyLGhkWOY5thw28hAIFyECitgBWyOpuEMG2F2v9b1kqV/44sgSrr735+eSaxWR248m729CgGSwAAIABJREFU+mK3fO6kq6r2cPnmEYzy2lG20YTMnl+lCYpW2iW6JKXQ8qRddxx3gGdRtoobpIQ2YxpU77333tH2zawzjrSCrEmHWEro0KTPv37ef2/IJD6vgOUP1EPrGvdc3CQhz7dv88wSZvw6hpZZW/gkxCtywT9kNi5qNTRf+5w/EA+ZBKW9IyuyMo2Tv9XI3siX1z9Cy6fnQs5oc/Nzy+8v4Pj2yJN31mQty79C7K7JtLYrysYSsfX96lwau609Lo8QASvk3XHPxPFpl3+kfTtqE3V2mc7G8Q+v9+tRFNPQRZ2QqLas8Yl7vo97NmdIO5j2jHtRiHtOYVZ5Qv0prf8NzSPuuUYjwtLKIz/S9jCdQ5fUzzYbCe63k3GLD3kFkBBbZT3TqH/5iw3aRqhD0e25uXG2S2s/Gu2D497jt/1p54k244v+b/Par4ixYZHj2FayIi8IQGBoCNRCwPKFgmYaxixhI+vvvplDBm/2N1kduJ5rpYDlntvTDLOsAVMzeWfxLlrA0uRMN85pombPkwj9lJsVsDRYV+SMhEb3QM5meGbZqtHBmQZiRx99dOLtfYou0wBU59fZQ7RDOeq5sgtYcWf85Pn2ixawlL+dUOtmzKxb7/LYRs8WKWDFCURp58QoAmb69OlRFdwbIssqYGVd/V4WAUu3LiriUtGRNso01E/KImD5B7c36x9pApbEBrVb++23X+LNZEUzbZeA5R6s7d/sG9IOpj3jHtzu9qkh46UQ/6ySgKXD2HWGpLZkJ0X0ZfXxWUyyxlz+ODRknBNiq7RnmvEv/+IMlV/nnWr8q+M39J3qGX2Lih7VBT5uJL3/DTU6Rorj7m/vbGZsl2VX9+/tFLCSxobN1LVZH8/DimchAIGhIdCxApZ7/oy/0uUezKzzJy666KJoghWSdNC0tpnYq7L9vEM6d/c9IYO3RgWs0MFpSL2b7UyGyh6tErD8M2w00dGNgVoRS5usaRVvgw02iK6a1qBSNyTZc5FCBnayjQbo9rwKbblRJIMrlkkc0dleGrz6g8e8PqCOP81WzQzO7NaGQw89dAWBRCvo2kKibSBJSb/VQEdnQmy99dbRuR0333xz7CH2SXnkFSiajRLK+q7yfPuNClhJq/x2QK7zTORfsruSP7nUfytjBJZ/Xp/OcpJvZHGK22pkrx/P6x9p9vUvj8gjMinftJX2VkVgxZ1902gEluyhMyvtlsk4NpoIjho1KmoLdXuZLm/Q9jGlsghYrfaPRYsWRQeUa4FDSZdWuFG5SaKxnm0H09D+oZkILP/MRl3UobN7rEge0g4mPeOe+6SDt88666zIv+LarUYjntz+N6tNz/P3bbfdNoq+y5vcb1TjV7HUtnqVU99fUj+bNI4MHYfY3/tj4LjFo7wCSDMCViv8S/6t89IaWTzLErAa9bs4v3C31YV+u3n9yx9DhvpHq8eGRc45GmHCbyAAgXIRKK2A5Q7gW3kGlvBLeLjnnnsiS+TdQph2QLzyG2oByxXn8h7OmeaaVbWHO/BNuukqrt7+LXL+IE2TC505Yc9w0aBRk7OddtopWrXT/xb/tEiW0IGBXz5NgjSIlahlhSw3UqBIW+WZ5GuiptsF7733XqPD3JV0O9Qpp5wyePCozq1QBJtWNW3SMxL7ttlmm4ilBumKMHNXlBsRl/KUXWXxfSDPQdwhzXzIxM3PJ0tgyNv+KH/3tjX9f00AdZOc3dYUMrmIq29aWf1JUDvOwNIZX/ZMHHerkS17Xv9Is7HfTxR5BlbIDZy2rG7/0KozsFTXq6++evDKeL1LYrpEKl2YIQFfbaG/TS5kgpLl73E2CBFb4vJtl39oC6tELXFTihONq8g0qZ1w7aFz93Ruj3zCppB2MO4ZbcuWaKrIXaW99torEoRsP9FouxXSdg/lM0nfhDsmEYPJkyebiRMnrhSJ5R8UXvUzsFrhX7a/10KaRNE8yW9H/ZsE81xQkvXeTjgDS3UMGRsWOY7N4szfIQCB8hMorYDVzA0U/p52X3xo5oY593pcDRL8W0DyTiBDBm/WjUIGZFnla9Qlq2oPl28eQc/1EdlZ5+Ro5dh2vrqdzq6qa+X3xBNPjESZtIN4/eimRgUslUHCjyKQNGhVckXeIm3VyCTfXSVXWd0B3bvvvmuuuuoqo0gFJYXu6/yJddddN9VVs4TkuB/nLbs/EG3GXnHlyfPt299nTejztj/WlyQmJEXDhLQ7cfVLK2sztxD6hxCHCjHirQhITeDibJnXP9IctJlbCH02WbcQhgqr/i2EcVfGZ/mXX2fZwvUdiTHqb3VAt3+WmvvbkJsk9Xze8ug3jQpY7fQP9xw2ldm9SbKqTOPaCfWLus1XW6+U4qJ1QtrBuGf0nehGNi0iqb84//zzzdprrz3oZo22W42Okdr1u7Tt0frbAw88EBVFi7OKzFb74admbiF0xxfKdyhvIWyVf1k+aiNfeukl88QTT0QLWPItjek0dlQ/o+9UwvyMGTOitknJ73/8dlY++f3vfz94l0eaH7mRx/64NKs/0phVuwUkHqt9TruNO28End7dSP+ZNjYschzbrm+V90AAAsURKK2A5Q9Cx48fb3Q2S8hNPTpHR9sTlOJuGdQh0bpu2K607LLLLlFUSFbe6pi00my3OsVFhuWdQIYM3qz5QwZkviDgh+s36kpVtYe/lUcHVSvaIy1pcqVIBd1EpeRfcy7hSoMBuxUk1H/8iB5/YqpIGIkIilpStNipp56aeuC57zvnnntuFLFUpK0aGaSkTVbdaMg4QTjJTq5QmzQx8n+bt+z+RNLfotLot2R/l+fbt7/JmtDnbX/i8s06cyl0S0RaWeUTN95446AAqwg7TUDHjBmTiVWT/0svvXRwG3fcCrf/bk10FPWitj/Jjnn9I62gflutbYoXXHBBJDRnJb8N9wWqRvPWweqXX375YKSUDnrW7XduyvIvv+zi+eMf/3gwwjJU5PXF4ZAthKFbZhoRsJr1D40N7E2zsp+2Se++++6ppnYnidr+qm2w+vaqyjRufKJvU32pvnf/ttw87aDfVmq8pggNXZaSdLttyHgp61ss49/TvlH3LCiVPel7FM/rr79+MII7ZFyk/Pw+MWlRMK8AEmKrIv0rr52z2kl3DtLs7ctu2fwxZOi8yLW3ImElbJZBwEobGxY5js1rb56HAATKR6C0ApYvFqWtJrlYdbiixAW7lz1u4uDvmQ/NW1E5dsVP73S3bdky5J1A5pnEhnTyElXc6CBtx9LgXCJLWrKH12orlwYl4qatKdoKp1RVe/gClnv7URIP3SaoqCCt8Cppxe20004bFJP8jjVk+5Pvc3GDy6wbwvzyunVzByVF2qrRSX7SdiG3ziEDKzHQGWA6p8u9ir6IQ9z1Ln0P2ipqt2qG3FCk36kdUhn1O7Uve+yxx0pRKXm+fWv7rIFz3vZH+fpikn8uYEi7E/ctZZVVE35t2dCkSElt1EknnZR5S6V7CLt+Fzf5ct8t0UjtmSJzlfytRkltd4hPpbWp2uKrSAebtKVn0qRJqQsl/oHCWoBRhINW/m3y7RG3HdIvlxhLSHj22WejP0nEk+C96aabrvBols38fH1/cyOJ0thoccAKG3puKAWsVvhHI4cGu22iu42rqkx9BuPGjYv6UAnOGofY2z7T+rGkIx38tlLCjMZjSltttVUUtetvUW203Urz2zL8LesbVZSOorP1zSe1Df4irrb8amtnVuSzPwb2t5tbPu0QsFrpX3ntmmUDfxFCXMXXnlOa9D4rQGqMoy3NOidtypQp0f9W8sd2cVty/bz9PiXkKI289tM7Wz02LHIcm9fePA8BCJSPQGkFLKFyO2L9fzX+OqRT24zikiKqFK7+ySefRH9OG9j7oatZHYye1/kpGowpKWJAEwB1om7KO4HMM4kNHZD5k26VVYNHTb7jkiawjz76aHRWkT3TKW7lror28AUs1V/nVOlMGjsocJn4PhQ30fNXwTQgUPRIUnSFBpIa8CjayD3w3WfsD3rSxBLlqRXUV199NSq+vxJalK0aGaT4g2W33n4klaJNdI5J0vYj5XXDDTeYd955ZwVXDhEbGim7LwjrpRKuFQ3qT5hsgXS+k9ohK7DFnXFj2zfVRSn0LL6sgXPe9kfv9s/baccZWHpvnBCjrQ3+If+Wq76dhx56KPqW7HeUJEi7nFxHidtqZP/eiH+kdem6tUoRT7bP0CReiwLy8bhoXw3YJc6p/baCadzkPO5QfbXxJ598cnRunJ/iuPmivP1Nln/5efuRVJpQaXV/7NixiX2NxCvdVuge+D6UAlar/MOPukg6g0jvS9s6U1WmaZc9xC32We4hY6C4fjyr3QwdL6V9w2X8W9Y36gsWSW2e30YqeltiedI4RuMTLTjYxeEkUdKPqgmJygyxVZH+ldfOWTbwI9WUvxYLJLS6N0a779VYQ8KjFnZsihvX+GO7NLvJFg8++GC0rdT2KSFjpXYJWGljQztGsmKs/n8r54B5bc7zEIBAuQiUWsCKO+BZk8Z99903mgTY1Qw1gtovrcmwjZoR5qxoCf8gbnUsRxxxRDRBtYdva/Cv/e4acNuOW5MPTbIOPvjglayZdwIZMnizLwnp5PVsHDcJAqrXQQcdFK2y6f8rP22HUwcnQcB2cEkDkyraI2ngK9/Rypa2WMqnNHiQP9x3330r+JAm1Npm4044/ZUhMddEWpEgCstWfmIpv9T75Zf2EHPXYdxtI9Zuriil/yaxVlEp2lplyyAfkz9qu6G1mT8hLcpWoZN8lUvfoqJetNXDisqqk7t1yd/WpDpKYFSkiqJm5Keqi37/5JNPRjaS3/pJz2tglpZCy+7nkXSgsvxHgoHEJ7UTyl/ig98OxYkQWmHV4fVWgAy9qCJr4Bza/sjfJbCIqQ5BtmKC+Ctic7fddhvEENru+Nyyyqrn49gqGkWTf20/sleY67m4diopujROwMraytGof6T5XNxlD/IHHa6sxQ/1M+KrM4JUZonjNqk/0mH6mqC4KWkiZ9t45a32Td+gIgG1MKH8bVshX9N2Rnv7opt3iM3c5/3t1vqb8te3oTZJ34aS/F1lUFSavnn3FlX9Pek24LzlUV55txDa+jTrH74opfy0jVD9hxYYlFRvCQGKPrNHGPjfXFWZJvllmr+JScgYKKkfj+uf846XUjuNEv4x5Jtwb9NUFeKiTtUHaKHFXQxSm6NxraJhZTf1axLg1acpetMVndVHHH/88StEzMp3NaaU0KWFHKWQqMyQPqZI/8pr5hAbaMyn3RB2AUPvEF/NHTTGUZsgXppXaBygxRnLTM8mLc7Eje38fPWM+hK/7U/axuvXv0gBK3RsqDIVNY7Na2+ehwAEykeg1AKWcMWtSoRglHilM4TSzhyJW51Q3poIaCVZA0sNvG1Ukv6m/7b33nubI488Mnariz8JCilrs8/ErV6LmwYR9ryu0HdkRQlUzR7+NjuxCr1lJi3Sxh8ghvDVpFIHaFrRIs5ucYMe5T1ixIgoYkwDSPmkm+TjOj/Fj0wswlbN+rcmzQqlV93thE6RCw8//HAIwugZfYOKElK4vZ3wh5zL1IxAEXKlfVwF3NVRf2LtPq+IFXGRndNS1sC5WfvETUpCJhdxZc4qq/2NhFht04wTJpNYSNhSNJPOAImLZooTsJK2Gtl3NOMfSeWMi24NcXT1P4qoUpn95NtDhwTrZlJ38SbpHVnRuKE2c/P3hZuQ+qkc2h4j8dRus1UbJlHfTY2Up1EBqxX+4QuWtr3SZFV9q9puVwTQ38VBl8G4EZ3tYhpiq7Rn3GiOOIEhZHtrowJW1nEAjbZbzTIp+vch34S/ZTgpwtePFg4pu2yq/lZRyDaKPSniVfnFnbWX1abF9edF+ldIvRtpl9QWXXPNNYOL36HvyYo0amR8n5WnW7ZWCFihdbXP+WND+9+LGMfmLRvPQwAC5SNQegFLyNQZ61B2rVD4gz8fqQaBijLSylzSFh/3Nxo8x21piDOV8tOAbb/99kvc4tTsBLIRF0nafiFWEga0dS2Lm96rDk6DEkU+pKUq2cMfHCuEWxF106dPXykKwNZZdtYqpAZeNhIvjoeEKF3jnTVxVH6aaGvlTQe1a9VTDJPOfNKKnbaW6SyurKROX2H/SdtqW22rZvxbZdRZYvZcNVs3lfGuu+6Kbv5xt1jG1V2+rugOrRBru9VTTz0VPRZyFXizAoWiWSS0uGdvJdlHIrjOvVJUnh3kJwlYoefU6V1Zk5dG7RNXXlu3RieCWWV12X388cfRIeshbGVrRV5JDE5K/oQqZItms/6R9q3OnDkzirqJi8R0f6fJoaL6jjnmmBVuVHOfibPHhAkTotsA3RV8vzziJlHM//7c5/LYzP2doi4UPZpVP/mZog8OO+ywSHTTZSpWkNe2bn0zzZanEQGrVf6h8YT6BUVXZvULcUJAu5lm9S9Zf88SsEK2jzUiYCVty876TtT/VD2FfqO+CJok0Oo71Fl92sWQ1f9KeFafpsU9d5t/2pbtkLOfQvqYOAGrVf6V1ydCbaB8Fen8b//2b9GZbX7kqf9e2/5rHJ514YfG9Fr8UxR1lt20oK9IfveWzrQ6t1vAShobumPEouaAeW3P8xCAQDkIVELAsqg00JX4oI5Wk3x7C5yiFrQtTmHSWrmJO9soC7fyVr7KX5MpK/hocqm8la8G19rqkJYanUBmlS/t71m3MyVx0wBEnaQGAWKnf6ddfe6XoQr2iBsca+uOtiRpEKLtHLK1tfOuu+4abU+1Wz6y7KJBlYSXF154IfJJG61nfVI+ozztVhpNMC+55JJoUKOUdIuMBiQSuxS6r3+LtQY/9kpnRSpoe4rC80Ns1ipb5fFvW1b5leqpAXRaWfXdSXDVZF/bL936xuXh3qwTd9i1b7tWCBSyiybIEr0Vhady2sGjtbkm6LK770MSZ7Qaq3Ioyee0NVST+bQbgfJM6PPYRwKq2jP5kLZlJw1uQyYXcd9JnkG+fp/E1rZTirrT4oEGu1k3xvoTqrStRrbsrfCPtPZCQq220amfcb9p+YHsoO3MaXaweSfZQ/9d7YXyVzuj70c+qLNXJHCFtO95bebW172C3u1D5WfqQ+13YftQvx5xB0I3Up5GBKxW+4dEgZdeeilaKHHHKtbWWiSSrdPERLEtmmlW/5b19zQBK/TW1kYErJDblRttt7LqPNR/z/NNuM+qj5RILPEpLmlMoi3wGgPLZ+0YWG2IFgu080B9Rdyins5Qveeee1YY/yiyUNtns4QYlSXEVv4zrfSvvDbNYwPlrbZYxyBowe3111+PxgB2rGjbRy1ciHGoyOTOi5Svoj99u6nt1yVDigTP6jNdBkULWHnHhu2YA+b1AZ6HAASGlkClBKyhRVWut7uTrSwBq1wlb29pQgbH7S0Rb4MABCDQOIGQyV7jufNLCKQTcPvUkAOh4QkBCEAAAhCAAARaSQABq5U025gXAlYYbASsME48BQEIVIMAAlY17NSppUTA6lTLUi8IQAACEIBANQggYFXDTiuVEgErzHAIWGGceAoCEKgGAQSsatipU0uJgNWplqVeEIAABCAAgWoQQMCqhp0QsBq0EwJWg+D4GQQgUEoCCFilNEttCoWAVRtTU1EIQAACEIBAKQkgYJXSLNmFIgIrm5GeQMAK48RTEIBANQggYFXDTp1aSgSsTrUs9YIABCAAAQhUgwACVjXstFIpEbDCDIeAFcaJpyAAgWoQQMCqhp06tZQIWJ1qWeoFAQhAAAIQqAYBBKxq2IlSNkgAAatBcPwMAhAoJQEErFKahUJBAAIQgAAEIAABCLSBAAJWGyDziqEjgIA1dOx5MwQg0HoCCFitZ0qOEIAABCAAAQhAAALVIICAVQ07UUoIQAACEIAABCAAAQhAAAIQgAAEIFBbAghYtTU9FYcABCAAAQhAAAIQgAAEIAABCEAAAtUggIBVDTtRSghAAAIQgAAEIAABCEAAAhCAAAQgUFsCCFi1NT0VhwAEIAABCEAAAhCAAAQgAAEIQAAC1SCAgFUNO1FKCEAAAhCAAAQgAAEIQAACEIAABCBQWwIIWLU1PRWHAAQgAAEIQAACEIAABCAAAQhAAALVIICAVQ07UUoIQAACEIAABCAAAQhAAAIQgAAEIFBbAghYtTU9FYcABCAAAQhAAAIQgAAEIAABCEAAAtUggIBVDTtRSghAAAIQgAAEIAABCEAAAhCAAAQgUFsCCFi1NT0VhwAEIAABCEAAAhCAAAQgAAEIQAAC1SCAgFUNO1FKCEAAAhCAAAQgAAEIQAACEIAABCBQWwIIWLU1PRWHAAQgAAEIQAACEIAABCAAAQhAAALVIICAVQ07UUoIQAACEIAABCAAAQhAAAIQgAAEIFBbAghYtTU9FYcABCAAAQhAAAIQgAAEIAABCEAAAtUggIBVDTtRSghAAAIQgAAEIAABCEAAAhCAAAQgUFsCCFi1NT0VhwAEIAABCEAAAhCAAAQgAAEIQAAC1SCAgFUNO1FKCEAAAhCAAAQgAAEIQAACEIAABCBQWwIIWLU1PRWHAAQgAAEIQAACEIAABCAAAQhAAALVIICAVQ07UUoIQAACEIAABCAAAQhAAAIQgAAEIFBbAghYtTU9FYcABCAAAQhAAAIQgAAEIAABCEAAAtUggIBVDTtRSghAAAIQgAAEIAABCEAAAhCAAAQgUFsCCFi1NT0VhwAEIAABCEAAAhCAAAQgAAEIQAAC1SCAgFUNO1FKCEAAAhCAAAQgAAEIQAACEIAABCBQWwIIWLU1PRWHAAQgAAEIQAACEIAABCAAAQhAAALVIICAVQ07UUoIQAACEIAABMpKYMkSM7BgvhmYP2/5P/PmmQ/X29Z0GWO6uozp7jKmp7vL9HQb09ttTF+PMX29XWZY7/K/kSAAAQhAAAIQgAAEsgkgYGUz4gkIQAACEIAABDqNwLJlZtlnn5qln31iBubO+UZ8mu8IUfZ/fyNMzZs7KE5ZkWpg/lwzsGBBLJmTD/51EDGJWf19XWZ4nzEjhnWZEcOMWWVYl1m135hV+7vMasO7zOr6Z4Qxa4zoiv5Za5Vv/lm1KxLDSBCAAAQgAAEIQKAOBBCw6mBl6ggBCEAAAhCoEQFFQy379JNBgWrZZ8v/t/4twWrZp5+aZV98ViiRUAGr2UJI0Fpn1S6zzmpdZr3V//TPyDW6zcg1uszINZcLYCQIQAACEIAABCBQdQIIWFW3IOWHAAQgAAEI1IjAsq++jISo6J9Pl0dQWXFquUD1qRmYM3vIibRLwAqpqKK4Rq/ZZTZYq9uMWbvLjFl7+b/HrrNc5CJBAAIQgAAEIACBKhBAwKqClSgjBCAAAQhAoIYElrz3jlky87dmyVtvLP/3zDeibXxVSGUSsNJ4aeviuHW7o382WrfbbLxel9lkvW6z0XrdVcBMGSEAAQhAAAIQqBEBBKwaGZuqQgACEIAABMpKQOLUkreWi1RWtBpYvLisxc0sV1UErKSK9PYYs+n63dE/m4/qNpuPXP5vbVkkQQACEIAABCAAgaEggIA1FNR5JwQgAAEIQKCmBCRKuRFVVrTqNBxVF7CS7KGth1uO6jFbbtBtthrdbbbeoDs6aJ4EAQhAAAIQgAAEiiaAgFU0YfKHAAQgAAEI1JSAtvu5EVVRZNV779SCRqcKWHHG05bDbcZ0m2037DHbbrg8WosEAQhAAAIQgAAEWk0AAavVRMkPAhCAAAQgUFMCiq5aPOMFs/j5p82i55+OtgLWNdVJwPJtrIis7cd2mx3G9pgdxnabHcf1mC6CtOr6KVBvCEAAAhCAQMsIIGC1DCUZQQACEIAABOpHYPFrL5vFLz2/XLR64Zn6AUiocZ0FLB+JztPaaVyP2XmjHrPTxt3R/yZBAAIQgAAEIACBvAQQsPIS43kIQAACEIBAjQkseftNs/iVGWbxi89GUVYDc+fUmEZy1RGwktno5sNdN+kxu27cE/17M7Yc8g1BAAIQgAAEIBBAAAErABKPQAACEIAABOpKYOkH75vFr760XLR64Rmz9OM/1BVFrnojYIXjGrVml9lt0x6zu/7ZrMes2s9+w3B6PAkBCEAAAhCoDwEErPrYmppCAAIQgAAEMglIoFry6oxB0UoRV6T8BBCw8jOzv/jWJj1m/ObL/9l4PQ6Eb5wkv4QABCAAAQh0FgEErM6yJ7WBAAQgAAEI5Cagw9YXPfW4WfT0E0ZnWpGaJ4CA1TxD5bDJ+t1mry16zN5b9JgdODurNVDJBQIQgAAEIFBRAghYFTUcxYYABCAAAQg0Q2Dp+++ahU89ZhZNf9wsnvF8M1nx2xgCCFitd4v11+gy+2zZa/bdqifackiCAAQgAAEIQKBeBBCw6mVvagsBCEAAAjUmsPQPH5lFkWj1mFn07PQakyi+6ghYxTJee9UuM2HrHjNh697o7CwSBCAAAQhAAAKdTwABq/NtTA0hAAEIQKDGBJZ98VkUZSXhauH0x4xZurTGNNpXdQSs9rFefXiXmbRjrzlgmx6zI9sM2weeN0EAAhCAAATaTAABq83AeR0EIAABCECgaAIDc2ZHYlV0rtX0x8zA/HlFv5L8PQIIWEPjEmPX6TYHbddjDty2Nzo/iwQBCEAAAhCAQOcQQMDqHFtSEwhAAAIQqDGBgUULByOtFHG17KtZNaYx9FVHwBp6Gyga6+Dte8zE7XvNqv1dQ18gSgABCEAAAhCAQFMEELCawsePIQABCEAAAkNLYPmZVo9HB7Iv++TjoS0Mbx8kgIBVHmeQdDVxh14zaYdes8dmnJdVHstQEghAAAIQgEA+AghY+XjxNAQgAAEIQGDICSz77BOz4MF7zcIH7zVL3nlryMtDAVYmgIBVTq/QFsPJO/aaQ3bsNSPXICqrnFaiVBCAAAQgAIF4AghYeAYEIAABCECgIgQWv/5KJFpJvBqY/XVFSl3PYiJgld8GoQK/AAAgAElEQVTu+2/Taw7dqdfstQVRWeW3FiWEAAQgAAEIGIOAhRdAAAIQgAAESk5g4aMPRcLVwsd+U/KSUjxLAAGrOr6w0brdZsrOveawnXvNGiOIyqqO5SgpBCAAAQjUjQACVt0sTn0hAAEIQKASBJZ9/dVgtNWS375aiTJTyD8RQMCqnjd0dRlz+M695vBd+sw2Y7jBsHoWpMQQgAAEINDpBBCwOt3C1A8CEIAABCpFYMnbMweFq2Wff1qpslNYBKxO8YHdNu0xR+zaaw7YprdTqkQ9IAABCEAAApUngIBVeRNSAQhAAAIQ6AQCi556fPnB7A/d1wnVqX0diMDqDBfQ9sIjv9VrjvpWn+nlqKzOMCq1gAAEIACByhJAwKqs6Sg4BCAAAQhUncDAgvmD0VaLZ7xQ9epQfocAAlZnucPqw7vMUbv1mqN36zPrrsY5WZ1lXWoDAQhAAAJVIYCAVRVLUU4IQAACEOgYAks/fN8s+NW9kXi19A+/75h6UZE/EUDA6lxvkIh1zO69RtFZJAhAAAIQgAAE2kcAAat9rHkTBCAAAQjUnMCSd98yC35xm1lw351mYPHimtPo7OojYHW2fVW7Q3bsNd/Zo89sNRohq/OtTQ0hAAEIQKAMBBCwymAFygABCEAAAh1NQFFW86fdFolXA4sWdnRdqdxyAghY9fGEA7ftNceN7zPbbYiQVR+rU1MIQAACEBgKAghYQ0Gdd0IAAhCAQC0ILJv1xaBwtezrL2tRZyqJgFVXH9hvm15zwvhes/1YTnuvqw9QbwhAAAIQKJYAAlaxfMkdAhCAAARqSECHs8/XVsFpt5qlH/+xhgSoMhFY9fWB/bfpNSfu1We2HUNEVn29gJpDAAIQgEARBBCwiqBKnhCAAAQgUFsCEq7mS7h6/93aMqDibCHEB4yZuH2vOWmvPrP5KIQs/AECEIAABCDQCgIIWK2gSB4QgAAEIFB7Agvuv8vM/8WtZskbr9WeBQAQsPCBPxE4Ypdec/LefWbM2ghZ+AUEIAABCECgGQIIWM3Q47cQgAAEIFB7AgsfeTA652rxi8/VngUA/kSALYR4g0/gxD37zKn79JnVR3QBBwIQgAAEIACBBgggYDUAjZ9AAAIQgAAEFj39RCRcLZr+GDAgsBIBBCycIo7AKsO6zKn79plT9u4DEAQgAAEIQAACOQkgYOUExuMQgAAEIFBvAotffiE6oH3hbx6oNwhqn0oAAQsHSSOg7YSn79tnDt2pF1AQgAAEIAABCAQSQMAKBMVjEIAABCBQbwJL3nrDzP+3W82Ce6fVGwS1DyKAgBWEqfYP7bRRjzlzQp/ZdZOe2rMAAAQgAAEIQCCLAAJWFiH+DgEIQAAC9SawdKmZd9O1Zt6N15qBBfPrzYLaBxNAwApGxYPGmEN27DXf3W+YGb0W52PhEBCAAAQgAIEkAghY+AYEIAABCEAggcDCxx8282+61ix+/RUYQSAXAQSsXLh42BjT1WXMWfsNM6dP4HwsHAICEIAABCAQRwABC7+AAAQgAAEIeASWfvRhFHW14O5fwAYCDRFAwGoIGz8yxmy0Xrc5e/8+s/82nI+FQ0AAAhCAAARcAghY+AMEIAABCEDAITD/jpsj8WrZ55/BBQINE0DAahgdP/yGwAHb9JpzDuwzY9fphgkEIAABCEAAAopWHhgYGIAEBCAAAQhAoO4EFr/4bHTO1aLnnqo7CurfAgIIWC2ASBYRgXMOGGZO25dthbgDBCAAAQhAAAELH4AABCAAgVoTWPbVLDPvxuvM/Nt+VmsOVL61BBCwWsuz7rltObrbnHfQMLP7ptxWWHdfoP4QgAAE6kwAAavO1qfuEIAABGpOYMF9v4y2Cy794P2ak6D6rSaAgNVqouQnAkft1mfOP6jPjBjGbYV4BAQgAAEI1I8AAlb9bE6NIQABCNSewJI3X4+Eq4WPPFR7FgAohgACVjFcydWY9VfvMucfPMwcvD2HvOMPEIAABCBQLwIIWPWyN7WFAAQgUGsCA4sXmfk3XReddTWwaGGtWVD5YgkgYBXLl9yNmbh9r5k6cZhZZzWisfAHCEAAAhCoBwEErHrYmVpCAAIQqD2BhY/+Ooq6WvLGa7VnAYDiCSBgFc+YNxiz+vAuM3XSMDNlJ6Kx8AcIQAACEOh8AghYnW9jaggBCECg1gSWffapmXvNpWbBvXfWmgOVby8BBKz28q772w7artd8f9Iwsy7RWHV3BeoPAQhAoKMJIGB1tHmpHAQgAIF6E1j4+MNm7lUXm6W/e6/eIKh92wkgYLUdee1fuMaILnPhpGFm8o5EY9XeGQAAAQhAoEMJIGB1qGGpFgQgAIG6E5j7k0vMvBuurjsG6j9EBBCwhgg8rzWH7tRr/t3kYWaVfs7Gwh0gAAEIQKCzCCBgdZY9qQ0EIACB2hPQDYOKulr03NO1ZwGAoSOAgDV07HmzMaPX7DL/7pB+s/eWPeCAAAQgAAEIdAwBBKyOMSUVgQAEIACB+XfebuZeebEZmDsHGBAYUgIIWEOKn5d/Q+DEvfrMBQcPgwcEIAABCECgIwggYHWEGakEBCAAgXoTWPbF52buVT82C+7joPZ6e0J5ao+AVR5b1L0k223YbX54aL/ZcnR33VFQfwhAAAIQqDgBBKyKG5DiQwACEKg7gUVPPhptGVzy3jt1R0H9S0QAAatExqAoEYEfHjrMHL1bHzQgAAEIQAAClSWAgFVZ01FwCEAAAhCYe81lZt71VwECAqUjgIBVOpNQIGOiGwr//ZR+MxwdC3+AAAQgAIEKEkDAqqDRKDIEIACBuhNY8tYb0ZbBRc88WXcU1L+kBBCwSmoYimU2Wrfb/PvDhpmdN+KAd9wBAhCAAASqRQABq1r2orQQgAAEak9gwV13mDk6qH3217VnAYDyEkDAKq9tKNlyAt+fNMwcP55QLPwBAhCAAASqQwABqzq2oqQQgAAEak1g2VezzNwrf2wW3POLWnOg8tUggIBVDTvVvZSTd+g1//HwftPXW3cS1B8CEIAABKpAAAGrClaijBCAAARqTmDRU49HWwaXvDOz5iSoflUIIGBVxVKUc7OR3ZGItc0YbinEGyAAAQhAoNwEELDKbR9KBwEIQKD2BOZed4WZd90VtecAgGoRQMCqlr0orTF/dkS/OWxnQrHwBQhAAAIQKC8BBKzy2oaSQQACEKg9gdn/8rdmwT3Tas8BANUjgIBVPZtRYmNO2LPPTJ04DBQQgAAEIACBUhJAwCqlWSgUBCAAgXoTWPbpx2b2P/+tWfTcU/UGQe0rSwABq7Kmq33Bx2/eY/7Tt/vN2qt21Z4FACAAAQhAoFwEELDKZQ9KAwEIQKD2BBa/9LyZ/aN/MEt/917tWQCgugQQsKprO0puzOi1usxfHtlvdhzXAw4IQAACEIBAaQggYJXGFBQEAhCAAAQW/OoeM+dH/2AG5s8HBgQqTQABq9Lmo/DfEPjzI/rNFM7Fwh8gAAEIQKAkBBCwSmIIigEBCECg7gTm3XCNmfuTH9cdA/XvEAIIWB1iSKphTtu3z5xzAOdi4QoQgAAEIDD0BBCwht4GlAACEIBA7QnM+dE/mvl33l57DgDoHAIIWJ1jS2pizMTte81fHdVvujgWC3eAAAQgAIEhJICANYTweTUEIAABCBjz1V//B7No+mOggEBHEUDA6ihzUhljzA5je8x/PrrfjFoTFQuHgAAEIACBoSGAgDU03HkrBCAAAQgsW2ZmTT3DLHlnJiwg0HEEELA6zqRUyBgzco0u81+O7jc7cLg7/gABCEAAAkNAAAFrCKDzSghAAAJ1J7D0w9+ZWT84xwzM/rruKKh/hxJAwOpQw1KtaBvhXx/Tbw7cthcaEIAABCAAgbYSQMBqK25eBgEIQAACi5550nz1V/8HICDQ0QQQsDravFTOGHPh5GHmuD36YAEBCEAAAhBoGwEErLah5kUQgAAEIDD/F7eaOf/63wEBgY4ngIDV8SamgsaYU/bpM+cdyA2FOAMEIAABCLSHAAJWezjzFghAAAK1JzDnkv9h5t9+Y+05AKAeBBCw6mFnamnMYTv3mj87oh8UEIAABCAAgcIJIGAVjpgXQAACEIDAV//1P5pFTz4KCAjUhgACVm1MTUWNMftu1WP+72OHm55ucEAAAhCAAASKI4CAVRxbcoYABCAAAWPMl//n+Wbxyy/CAgK1IoCAVStzU1ljzE4bScTqN2ut0gUPCEAAAhCAQCEEELAKwUqmEIAABCAgAl/+8Fyz+LWXgQGB2hFAwKqdyamwMWazkd3mvx3XbzZcm1AsHAICEIAABFpPAAGr9UzJEQIQgAAEjDGzLvquWfLG67CAQC0JIGDV0uxU2hgzes0u89+OG262HI2IhUNAAAIQgEBrCSBgtZYnuUEAAhCAgMSrC043S95+ExYQqC0BBKzamp6KG2PWHNFl/ub4frPjuB54QAACEIAABFpGAAGrZSjJCAIQgAAERGDWeaeYJe+9DQwI1JoAAlatzU/ljTH9vcb8P8cPN7tvhoiFQ0AAAhCAQGsIIGC1hiO5QAACEICAMeaLs08wSz94HxYQqD0BBKzauwAAviHw/54w3OyzJSIWDgEBCEAAAs0TQMBqniE5QAACEICAxKszjzVLP/oQFhCAgDEGAQs3gMCfCOh2wv236QUJBCAAAQhAoCkCCFhN4ePHEIAABCAgAl+cepRZ+skfgQEBCHxDAAELV4DAigT++ph+c9B2iFj4BQQgAAEINE4AAatxdvwSAhCAAASMMZ+fdIRZ9vmnsIAABBwCCFi4AwRWJvCfj+43E7dHxMI3IAABCECgMQIIWI1x41cQgAAEICDx6vhDzbIvZ8ECAhDwCCBg4RIQiCeAiIVnQAACEIBAowQQsBolx+8gAAEI1JzAZ9+ZZAZmf11zClQfAvEEELDwDAgkE/gvR/ebg4nEwkUgAAEIQCAnAQSsnMB4HAIQgAAEjPnsqAPNwLx5oIAABBIIIGDhGhBIJ/Bfv9NvDtyW7YT4CQQgAAEIhBNAwApnxZMQgAAEIGCM+ezw/czAooWwgAAEUgggYOEeEMgm8DfH9ZsJWyNiZZPiCQhAAAIQEAEELPwAAhCAAASCCXx66N7GLF0a/DwPQqCuBBCw6mp56p2XwN+fONzsuUVP3p/xPAQgAAEI1JAAAlYNjU6VIQABCDRC4NNJ4xv5Gb+BQC0JIGDV0uxUugECPd3G/OMpw82uGyNiNYCPn0AAAhCoFQEErFqZm8pCAAIQaIzAF2cea5Z+9GFjP+ZXEKghAQSsGhqdKjdMYNX+rkjE2nZMd8N58EMIQAACEOh8AghYnW9jaggBCECgKQJf/eUPzaJnpzeVBz+GQN0IIGDVzeLUt1kC667WZf7p1OFmk/UQsZplye8hAAEIdCoBBKxOtSz1ggAEINACAnP+1z+Z+dNua0FOZAGBehFAwKqXvaltawiMW7fb/PdThpv11+hqTYbkAgEIQAACHUUAAaujzEllIAABCLSOwPzbfmbmXPqj1mVIThCoEQEErBoZm6q2lMA2Y7rNP5863IwYhojVUrBkBgEIQKADCCBgdYARqQIEIACBVhNY+Oivzdd/8xetzpb8IFAbAghYtTE1FS2AwB6b9Zh/OHl4ATmTJQQgAAEIVJkAAlaVrUfZIQABCBRAYPGLz5ov/+zCAnImSwjUhwACVn1sTU2LIXDw9r3mvxzdX0zm5AoBCEAAApUkgIBVSbNRaAhAAALFEFjy1ptm1tTTi8mcXCFQIwIIWDUyNlUtjMCxe/SZiyYPKyx/MoYABCAAgWoRQMCqlr0oLQQgAIHCCCz9+A9m1tknmoFFCwt7BxlDoC4EELDqYmnqWTSBcw4YZk7bt6/o15A/BCAAAQhUgAACVgWMRBEhAAEIFE1gYN5c8+UPzzNL3nu76FeRPwRqQQABqxZmppJtIvBnR/Sbw3bubdPbeA0EIAABCJSVAAJWWS1DuSAAAQi0kcDX/9efm4VPPNzGN/IqCHQ2AQSszrYvtWs/gf/vpOFm/OY97X8xb4QABCAAgdIQQMAqjSkoCAQgAIGhITD7X/7OLLjnF0Pzct4KgQ4lgIDVoYalWkNGYLXhXeZ/njHcbLp+95CVgRdDAAIQgMDQEkDAGlr+vB0CEIDAkBKYe/n/MvNuuX5Iy8DLIdCJBBCwOtGq1GmoCWw2sjsSsVbt7xrqovB+CEAAAhAYAgIIWEMAnVdCAAIQKAOBeTdcbeb+5JIyFIUyQKDjCCBgdZxJqVBJCOy1RY/5uxOHl6Q0FAMCEIAABNpJAAGrnbR5FwQgAIGSEJh/5+1mzo/+sSSloRgQ6DwCCFidZ1NqVB4Cx+zeZ35wyLDyFIiSQAACEIBAWwggYLUFMy+BAAQgUB4CC399v/n67/66PAWiJBDoQAIIWB1oVKpUKgIXThpmjhvfV6oyURgIQAACECiWAAJWsXzJHQIQgECpCCx5+03z1V/+0Cyb9UWpykVhINBpBBCwOs2i1KeMBP72hOFm7y25mbCMtqFMEIAABIoggIBVBFXyhAAEIFBGAsuWma/+8gdm0fPPlLF0lAkCHUUAAaujzEllSkpg9RFd5l/PHG7GrcvNhCU1EcWCAAQg0FICCFgtxUlmEIAABMpLYM4l/8PMv/3G8haQkkGggwggYHWQMalKqQlst2G3+dfvjih1GSkcBCAAAQi0hgACVms4kgsEIACBUhNYcO80M/uf/7bUZaRwEOgkAghYnWRN6lJ2AlN26jV//u3+sheT8kEAAhCAQJMEELCaBMjPIQABCJSdwJI3XjNf/sUPzMCc2WUvKuWDQMcQQMDqGFNSkYoQuGDiMHPinhzqXhFzUUwIQAACDRFAwGoIGz+CAAQgUA0CA4sWmq/+4odm8csvVKPAlBICHUIAAatDDEk1KkXgH04ebvbYjEPdK2U0CgsBCEAgBwEErByweBQCEIBA1QjM+dd/MvN/cVvVik15IVB5AghYlTchFagggfVW7zI/PnuEWXe1rgqWniJDAAIQgEAWAQSsLEL8HQIQgEBFCcz/5c/NnP/5DxUtPcWGQLUJIGBV236UvroE9tyix/z9icOrWwFKDgEIQAACiQQQsHAOCEAAAh1IYPGrL0VbBwcWzO/A2lElCJSfAAJW+W1ECTuXwGn79plzDhjWuRWkZhCAAARqSgABq6aGp9oQgEDnEhiYN9d89Rc/MItff6VzK0nNIFByAghYJTcQxet4An9zXL+ZsHVvx9eTCkIAAhCoEwEErDpZm7pCAAK1IDD7//97s+Duf6tFXakkBMpKAAGrrJahXHUhsOYqXebSc0aYkWtwHlZdbE49IQCBzieAgNX5NqaGEIBAjQjMv+NmM+fif6lRjakqBMpJAAGrnHahVPUisOfmPebvT+I8rHpZndpCAAKdTAABq5OtS90gAIFaEVj84nPmy7/8gTFLltSq3lQWAmUkgIBVRqtQpjoSOGv/YeaMCX11rDp1hgAEINBxBBCwOs6kVAgCEKgjgWVffxkd2r5k5m/rWH3qDIHSEUDAKp1JKFCNCfzTKcPNbpv21JgAVYcABCDQGQQQsDrDjtQCAhCoOYHZ//Q3ZsH9d9WcAtWHQHkIIGCVxxaUBAIbrtNtLj93hBlOIBbOAAEIQKDSBBCwKm0+Cg8BCEDAmPm3/szMuexHoIAABEpEAAGrRMagKBAwxhy6U6/5T9/uhwUEIAABCFSYAAJWhY1H0SEAAQgsnvG8+fI/TAUEBCBQMgIIWCUzCMWBgDHmz4/oN1N27oUFBCAAAQhUlAACVkUNR7EhAAEIiMCXf36hWfzCs8CAAARKRgABq2QGoTgQMCbaQnjFeSPMmLW74QEBCEAAAhUkgIBVQaNRZAhAAAIiMO9nPzFzr74UGBCAQAkJIGCV0CgUCQLGmD236DF/f+JwWEAAAhCAQAUJIGBV0GgUGQIQgMDi12Ys3zq4ZAkwIACBEhJAwCqhUSgSBL4hMHXiMHPCnpzojkNAAAIQqBoBBKyqWYzyQgACEDDGfPVXPzSLnpkOCwhAoKQEELBKahiKBYFvCOhWws1HsZUQh4AABCBQJQIIWFWy1v9m7y7ArKr2Po7/p4NORSQUCUFS6S5JFRGLUBEFQTEQFbtb7Ly217xXvBYgooIYYGIDIhaIKDDDBNPxPv+Fe97DcGZOzIm9z/7u57mPr8zeKz5rw3v53bX+m7EigAACenTwpX/L7kfvwwIBBGwsQIBl48VhaAiISLdWCbJwCkcJeRkQQAABJwkQYDlptRgrAgi4XqDkx3Xm6GB5Qb7rLQBAwM4CBFh2Xh3GhsAegTOGJsvJfTlKyPuAAAIIOEWAAMspK8U4EUAAAT06eOWFUrT6AywQQMDmAgRYNl8ghofAPwKPzEiTQzhKyPuAAAIIOEKAAMsRy8QgEUAAAZH8RS9I7kN3QYEAAg4QIMBywCIxRAREpHvrBLljMkcJeRkQQAABJwgQYDlhlRgjAgi4XqDk5417jg7m5rjeAgAEnCBAgOWEVWKMCOwRmD08WSbxVUJeBwQQQMD2AgRYtl8iBogAAgiIZF97iRR+sAIKBBBwiAABlkMWimEiICLxcSJPzkqTAxvyVUJeCAQQQMDOAgRYdl4dxoYAAgiISP5r/5Xc+27HAgEEHCRAgOWgxWKoCIhI/3YJct0kjhLyMiCAAAJ2FiDAsvPqMDYEEHC9QOnvv5ijg2W7Ml1vAQACThIgwHLSajFWBPYIXDQ+RUZ3SYQDAQQQQMCmAgRYNl0YhoUAAgioQPaNV0jhirfBQAABhwkQYDlswRguAiLSoFacPDUrTWqnxuGBAAIIIGBDAQIsGy4KQ0IAAQRUoGDxq5Jz101gIICAAwUIsBy4aAwZARE5qkeinD86BQsEEEAAARsKEGDZcFEYEgIIIFC6dcueo4M7/gYDAQQcKECA5cBFY8gI/CNw++RU6dE6AQ8EEEAAAZsJEGDZbEEYDgIIIKACObdeIwXLl4CBAAIOFSDAcujCMWwERKTDAfHywGlpWCCAAAII2EyAAMtmC8JwEEAAgYJlb0rO7dcBgQACDhYgwHLw4jF0BERk9ohkmdQrCQsEEEAAARsJEGDZaDEYCgIIIFBekC+75p4uJb9sAgMBBBwsQIDl4MVj6AiISGKCyPNnp0uj2hR054VAAAEE7CJAgGWXlWAcCCCAgIjkPf+U7H7iQSwQQMDhAgRYDl9Aho+AiIztligXjqWgOy8DAgggYBcBAiy7rATjQAAB1wuUbttqdl+VZWa43gIABJwuQIDl9BVk/AjsEVg4JVW6taKgO+8DAgggYAcBAiw7rAJjQAABBEQk96G7JH/RC1gggEAMCBBgxcAiMgUERKRLywS5a2oqFggggAACNhAgwLLBIjAEBBBAoGT995I593SR8nIwEEAgBgQIsGJgEZkCAv8IzB+XImO6JuKBAAIIIBBlAQKsKC8A3SOAAAIqkH3zVVL47ltgIIBAjAgQYMXIQjINBESkad04eXZOuiTEw4EAAgggEE0BAqxo6tM3AgggICJFaz6UrCvmYYEAAjEkQIAVQ4vJVBAQkWkDkuS0QclYIIAAAghEUYAAK4r4dI0AAgioQNYlc6Xoi0/AQACBGBIgwIqhxWQqCIhIXJzIc3PSZb96cXgggAACCERJgAArSvB0iwACCKhAwVtvSM4d14OBAAIxJkCAFWMLynQQEJFx3RJl3tgULBBAAAEEoiRAgBUleLpFAAEEyouKZNfc6VKyaSMYCCAQYwIEWDG2oEwHgX8EHpyeJu2bUQyLFwIBBBCIhgABVjTU6RMBBBAQkbwXn5Hdj92PBQIIxKAAAVYMLipTQkBE+rdLkOsmpWKBAAIIIBAFAQKsKKDTJQIIIFD29zbJnHu6lO3cAQYCCMSgAAFWDC4qU0LgH4FbTkqVngcn4IEAAgggEGEBAqwIg9MdAgggoAK5j9wj+f99DgwEEIhRAQKsGF1YpoWAiHRtlSB3TmEXFi8DAgggEGkBAqxIi9MfAgi4XqDkx3Vm95WUlrreAgAEYlWAACtWV5Z5IbBH4KqJKTK4QyIcCCCAAAIRFCDAiiA2XSGAAAIqkHPrNVKwfAkYCCAQwwIEWDG8uEwNARFTyF0LunMhgAACCEROgAArctb0hAACCEjRpx9L1mXnI4EAAjEuQIAV4wvM9BAQkQVHpcjIzuzC4mVAAAEEIiVAgBUpafpBAAEERCTr0vOk6LPVWCCAQIwLEGDF+AIzPQRE5OCm8fLoGezC4mVAAAEEIiVAgBUpafpBAAHXCxS8vVhybrvW9Q4AIOAGAQIsN6wyc0RA5KJxKTK6K7uweBcQQACBSAgQYEVCmT4QQAABEcmcc6poAXcuBBCIfQECrNhfY2aIgAq0bhIvj5/JLizeBgQQQCASAgRYkVCmDwQQcL1A4XvLJPumK13vAAACbhEgwHLLSjNPBEQuGp8io7uwC4t3AQEEEAi3AAFWuIVpHwEEENDaVwvOlaLP12CBAAIuESDAcslCM00EqIXFO4AAAghETIAAK2LUdIQAAm4V0OBKAywuBBBwjwABlnvWmpkioAKXHp0iIw5jFxZvAwIIIBBOAQKscOrSNgIIICBijg7qEUIuBBBwjwABlnvWmpkioALtmsXLQ9OphcXbgAACCIRTgAArnLq0jQACrhfQou1avJ0LAQTcJUCA5a71ZrYIqMA1E1NkYAd2YfE2IIAAAuESIMAKlyztIoAAAiKSe/8dkv/qf7BAAAGXCRBguWzBmS4CItK1ZYLcOTUVCwQQQACBMAkQYIUJlmYRQACB0m1bJXPmFCnP2w0GAgi4TIAAy2ULznQR+EfgtpNT5fCDEvBAAAEEEAiDAAFWGFBpEgEEEFCB3c88KnnPPAoGAgi4UIAAy4WLzpQREJH+7RLkuknswuJlQAABBMIhQIAVDlXaRAAB1wvorivdfaW7sOY6VKkAACAASURBVLgQQMB9AgRY7ltzZoyAJfDw6WnSdv94QBBAAAEEQixAgBViUJpDAAEEVEDrXmn9Ky4EEHCnAAGWO9edWSOgAmO7JcqFY1PAQAABBBAIsQABVohBaQ4BBBBQAf3yoH6BkAsBBNwpQIDlznVn1ghYAi/NTZfGdeIAQQABBBAIoQABVggxaQoBBBBQgcL3lkn2TVeCgQACLhYgwHLx4jN1BERk6oAkmT4oGQsEEEAAgRAKEGCFEJOmEEAAARXIWnCuFH2+BgwEEHCxAAGWixefqSMgIvXT42TR+elYIIAAAgiEUIAAK4SYNIUAAghocKUBFhcCCLhbgADL3evP7BFQgXljU2Rct0QwEEAAAQRCJECAFSJImkEAAQRUQI8O6hFCLgQQcLcAAZa715/ZI6AC7ZvFy4PT08BAAAEEEAiRAAFWiCBpBgEEENCi7Vq8nQsBBBAgwOIdQAABFbh9cqr0aJ0ABgIIIIBACAQIsEKASBMIIICACuTef4fkv/ofMBBAAAEhwOIlQAABFRjWKVEuPyYFDAQQQACBEAgQYIUAkSYQQACB0m1bJXPmFCnP2w0GAgggQIDFO4AAAhUCL56TLk3qxiGCAAIIIFBDAQKsGgLyOAIIIKACu595VPKeeRQMBBBAwAiwA4sXAQEELIHTBiXLtAFJgCCAAAII1FCAAKuGgDyOAAIIqEDmWdOk5KcNYCCAAAIEWLwDCCCwl0DTunHywjnpqCCAAAII1FCAAKuGgDyOAAIIFH35qWRdfA4QCCCAQIUAO7B4GRBAwFPg2uNSZUB7irnzViCAAAI1ESDAqokezyKAAAIUb+cdQAABLwIEWLwWCCDgKdC/XYJcNykVFAQQQACBGggQYNUAj0cRQACB8qJCyTjteCn7exsYCCCAQIUAARYvAwIIVBZ4/ux02a8exdx5MxBAAIFgBQiwgpXjOQQQQEBEClcul+wbLscCAQQQ2EuAAIsXAgEEKgtMH5wsU/tTzJ03AwEEEAhWgAArWDmeQwABBEQk+6YrpfC9ZVgggAACBFi8AwggUK1A8wbx8szsNJQQQAABBIIUIMAKEo7HEEAAgbIdf5vjg+UF+WAggAACBFi8Awgg4FPg9pNTpcdBFHP3CcUNCCCAgBcBAixeCwQQQCBIgfzXX5bce28L8mkeQwCBWBbgCGEsry5zQyB4gdFdEuWi8SnBN8CTCCCAgIsFCLBcvPhMHQEEaiaQteBcKfp8Tc0a4WkEEIhJAQKsmFxWJoVASASWXlxLkhND0hSNIIAAAq4SIMBy1XIzWQQQCJVAyc8bJXPmlFA1RzsIIBBjAgRYMbagTAeBEApcPD5FRnUhwQohKU0hgIBLBAiwXLLQTBMBBEIrkPfs47L7qUdC2yitIYBAzAgQYMXMUjIRBEIu0PPgBLnlpNSQt0uDCCCAQKwLEGDF+gozPwQQCItA5pxTpeTHdWFpm0YRQMD5AgRYzl9DZoBAOAVeOCddmtaNC2cXtI0AAgjEnAABVswtKRNCAIFwCxR/9bnsmj8n3N3QPgIIOFiAAMvBi8fQEYiAwFnDk+X43kkR6IkuEEAAgdgRIMCKnbVkJgggECGB3AfvlPxXXoxQb3SDAAJOFCDAcuKqMWYEIifQsXm83HdqWuQ6pCcEEEAgBgQIsGJgEZkCAghETqC8pFgyTzteSrdtjVyn9IQAAo4TIMBy3JIxYAQiLvDEzDRp1Tg+4v3SIQIIIOBUAQIsp64c40YAgagIFK56V7KvuzQqfdMpAgg4R4AAyzlrxUgRiJbA9MHJMrU/xwij5U+/CCDgPAECLOetGSNGAIEoCuTccrUUvLM0iiOgawQQcIIAAZYTVokxIhBdgbb7x8vDp3OMMLqrQO8IIOAkAQIsJ60WY0UAgagKlGXskIzTjpfyvN1RHQedI4CA/QUIsOy/RowQATsIPHZmmhzUhGOEdlgLxoAAAvYXIMCy/xoxQgQQsIlAwZuvSM7dt9hkNAwDAQTsLECAZefVYWwI2Edg+qBkmTqAY4T2WRFGggACdhYgwLLz6jA2BBCwlUDWZedL0acf22pMDAYBBOwpQIBlz3VhVAjYTaBds3h5aDrHCO22LowHAQTsKUCAZc91YVQIIGAzgbKMnZIx9RgpLyqy2cgYDgII2FGAAMuOq8KYELCnwFOz0qRFI44R2nN1GBUCCNhJgADLTqvBWBBAwLYChSveluwbr7Dt+BgYAgjYS4AAy17rwWgQsLPArGHJckIfjhHaeY0YGwII2EOAAMse68AoEEDA5gI5d98sBW/+z+ajZHgIIGAXAQIsu6wE40DA/gJdWibIXVNT7T9QRogAAghEWYAAK8oLQPcIIOAMgYzTJknplt+dMVhGiQACURcgwIr6EjAABBwl8N9z06Vh7ThHjZnBIoAAApEWIMCKtDj9IYCA4wSKf/hWdp07w3HjZsAIIBA9AQKs6NnTMwJOFJg/LkXGdE104tAZMwIIIBAxAQKsiFHTEQIIOFUg7/knZfcTDzl1+IwbAQSiIECAFQV0ukTAwQIDOyTKNRNTHDwDho4AAgiEX4AAK/zG9IAAAg4XyLpkrhR98YnDZ8HwEUAgkgIEWJHUpi8EnC+QmiSy+KJazp8IM0AAAQTCKECAFUZcmkYAAecLlOfmyI5Jo0RKSpw/GWaAAAIREyDAihg1HSEQMwK3nJQqPQ9OiJn5MBEEEEAg1AIEWKEWpT0EEIgpgcIVb0v2jVfE1JyYDAIIhF+AACv8xvSAQKwJHNcrSeaMSI74tDZt2iRnnXWW/PDDD177PvDAA6V79+5y4oknSv/+/SU5OfJjjDgKHSKAgC0FCLBsuSwMCgEE7CKQs/BGKVj6ml2GwzgQQMAhAgRYDlkohomAjQRaNY6XJ2amRXxEvgIszwGdccYZcskll0h6enrEx0mHCCCAAAEW7wACCCBQjUDGKROldOsWjBBAAIGABAiwAuLiZgQQ+Efgmdlp0rxBfEQ9rACradOmcv/990uDBg326r+goEBWr14tN910k/z+++9y7733yqhRoyI6RjpDAAEEVIAAi/cAAQQQqEKgZNOPkjlrKj4IIIBAwAIEWAGT8QACCIjI+aNT5KgeiRG18BVgWYN54YUXZP78+XLqqafK1VdfLSkpfDUxogtFZwggQIDFO4AAAghUJZD34jOy+7H7AUIAAQQCFiDACpiMBxBAQEQGdUiUqydGNhjyN8D67LPPZMKECTJt2jS55pprJDU1tdo1y8zMlHPOOcfcc/fdd4s+//TTT8uHH34obdq0kRNOOEFOPvlkadSo0T7tlJWVydq1a+W1116TlStXio5Rr759+8q4cePMODx3ill96b16adg2aNCgfdrNyMiQc889V1asWCEdO3aUhx9+2IzFGuPtt98u9913n0ycONH8Wnl5uSxevFhuu+02adGixV471IqKimTNmjXyyiuvmB1qW7Zskdq1a0vPnj3luOOOM7vUrKOWGzdulAsuuED0n9rWMcccs9fYPvroI2PVvHlzueuuu6Rt27Y+fz/k5ubK5ZdfLi+//HKV93pbK53TTz/9JM8//7y8++67xlYNhg8fLqeffrqZp+dV2baqzrz1lZeXJ8uWLZNFixaZ9ddLfXTdR44cuU89Nesd8zX5V1991bSjl/XMRRddJOeff/4+j+r6zJ07Vzx/7uudf//992XmzJnSsmVL8440bNjQrI/1flU1viFDhuzzjixfvty8j+Gavy+rWPs5O7BibUWZDwIIhExg10VzpHjt5yFrj4YQQMA9AgRY7llrZopAKAXqpMbJq/MiW1/K11/mrflZO7A0JJg3b54kJFT/xUQr+CgsLJSuXbvKs88+K/vtt58ccMAB8ssvv5jAR4vDVw5sSkpK5JFHHjFHFvXq0aOH1KlTR3JycuTLL780v6bh0K233ipNmjQx/145ZLECi8pj1PBsxowZouGPPwHWhg0bZNasWaKBWu/eveWKK66QevXqiQYzN9xwgwnkNLTq1KmTCfR27twp3333nRmT7lTT+60QS8O4iy++WA499FATkllB0d9//212tn3yySdew62q3i9rzhpGHXTQQRIf//9HTy2ryqGS2v773/+WW265xRgcdthhJkDUtdD3oH79+sb96KOPlri4uL1sv/rqK2OWlJS015Cq6kvXWAM2DYO0XX22tLRUvv/+e9P3+PHjjaG1hp5hlAZq+vGAypc1znAGWDt27DBh19tvv13xjjRu3NiM9Y8//jBDKi4urvjogaeJBpDWO6LvwnXXXWcCRusd0fdRP5awa9cumTRpklx11VV7BbhWGBfI/EP5548T2iLAcsIqMUYEEIi4QHlxkewYN0ikrCzifdMhAgg4X4AAy/lryAwQiJbAfaemScfmkauD5SvA0rBGdwjpziE9NujvDiHPUEn/Aq+7tnRnkn7FUNt86KGH5M477zRBhratwZBeVsh0xBFHyI033iitW7euWArdwXTZZZfJxx9/bJ7XoMUzwMrKyjIh2e7du02tLq3rZV0anmh/uhtML18Blu5U0jbefPPNvXZq6bNWmKe7yDSwsHaR6TMaQmhQ9eeff5r7NIDTS2uJaQjy5JNPml1gF154ofn1hQsXmn6sX0tM9O8IqeWrQVjlHXFV7ZazdhapkR4DHTp0qAm+NKBbsmSJXH/99WZMWgvN2uHkuZPOW400b31pqKUuGt5okKdztYw0sNN11Z9Nnz7d3Gft5vO1m0rXTnfJhSvA0vXTnWm6ft7eEetd8mWiu/M0JNQgdsqUKebDB9b8Ndh68MEHzTtVec2DmX+0/pyKVr8EWNGSp18EELC1QNHHqyTrqvm2HiODQwAB+woQYNl3bRgZAnYXmDEkWSb323uXSzjH7O9XCEePHm1CDz1W5c/lGWB5C2c8Qw7ryJ8GKY8++qg5lnfeeefJ2LFj9+lKd3JpIOB5JMwzUNBxalCk91khjDaiwYmOQ3eAaTF6DbuqO0Jo3d+hQwezk8jaeaThm4Z4q1atMrvAunXrttcYNSizjiJ6HkfUm3RXku4O0508GgbpTiQdk+7uuuOOO/YK3HwZW3Pu3LmzsfDcbeYtVNJx6zz+85//7HVM0urHM7zRXWoaLGnY6Cus8daXFUL269fPWOgOJs9r27ZtxkF3j2mgZxkGE+D4eiaQI4TW7wXdAaW7vXT3oOc74m+A9c0335jgTtfG27pau7z0fdCQq3379qZpX3PxFuD5ek9i7ecEWLG2oswHAQRCIpB7z62S/8aikLRFIwgg4D4BAiz3rTkzRiBUAkccnCC3nlR9falQ9aXt+Btg6b167EnDIw2BfF1W8KFHpvSoXZcuXfZ5xAoX9Eii/sc6tlZd294CCc+QRY846i4t3dml4ZDVpgZOZ555ptntpSGOBlTVBVi6I0nrVj3++OMyYMAAX9Pd6+dW0FA5wNKbrKOEurMsPz/fhCR6v9b3CuTSgOXss882u6gq137yFippWKTHIbV22AMPPGB2qlW+rDb11/UePcYXaIClu/R0p5v+RwO+qVO9fxBJg0rdOab/0XXRK5gAx9cz/gZYerxSd8O988475hilrknld8Ty8mVihayec6tsre+G7tLy3Enoay4EWHyFMJA/I7gXAQRcJJAxbYKU/rnVRTNmqgggEEoBAqxQatIWAu4SSE4UWXpxrYhN2tcRQq33o+GH7hjSo1tjxowxwYS34uueg/asgVVVYOKrMLzuyNKdWhok6Bg++OADc8RQx1zVDizd8XLPPfeI7nLRQEKPJlq7orSOk4YKelSuugCrV69eJgRLS0vb63ijt0XR4EOPLGr48+OPP5qaT1ZRd28BludRQm1P+9Fgyd+jg9YYrEBq9uzZJlj0vLy5+rLW59Vaj/tZBfc1dPQV1lRuV9tRY6215XnUr7Kd1pjSI4QaXlk73IIJcPwt/O6riLsW5FdLrUem77juEAsmwPLcgWfVGPP23lj10jzHFcz8I/YHhU06YgeWTRaCYSCAgH0ESrf8Lhmn7f1fBOwzOkaCAAJOECDAcsIqMUYE7Ctw19RU6dKy+iLpoRq9rwDL6scqNq5frvMWzFQej6/gQ+/3FqroUbZ169bJY489Zr5gpwWvrUtraWlw9ttvv1UZYGnQ9tZbb5ngydr5Ze0sGjZsmPmKordwwtrdYvWltYs0XPAsMm79TIM1DTx0d5YGanoU0Lq0YLkWbt+6dWuVTtauIJ2Pt68S+rO22r/WFPP2xcVgAywN1yqHT77WMdgAq7oxVvVFwepqYFVV+NxbUFT5ndfwUI9MZmdnmyOPehxTvzoYTIDlaejPOhJg+aP0//cQYAXmxd0IIOACgfz/vSS5Dyx0wUyZIgIIhEuAACtcsrSLgDsETh+cLFP6R6YOlr8BlspbAUJVAYPn6ljBh+5I0R1Y3nZseQsxdPeSHonT4EprWOluKP3Kn9be0oLlerTP+sqgdXSucsiiNZZ0Z4/WIdJ/6m4ffUaPdh1yyCFewwlrbnqUUY/XaUg3fPhwU9BbQynr0oBNdxYtWLDA7JrS44VaqF2/LqjHAps1a2bma9XBmjhx4l4vrVUHa+3atebX9UuM2pd+STCQS+eiRyD1KJ727XkFG2BZO7D02KfVbrgCLGsHlucXI4PZgeTrGX+OEK5YsUIuvfRS+de//iWDBw+u2HUWTIClOxa1SL36eR4P9Gdtfc2FI4QcIfTnPeIeBBBwmUD2jVdI4Yq3XTZrposAAqEUIMAKpSZtIeA+gV5tEuTmEyNTByvcAZbulvIWsuiqWuGChkEaZFgBih7D0/pAEyZM2Kculn69Tgu8V3WEUHdgacF1PZamlxae17/4644oPVKou6e87a7xrFt17LHHVoRUuhNLx6cFzfWydnNpSOatdpUGXFYNqMo71TyPD+pOJ730n5W/xufrjdev3Gmh+l9//dWEX9YXHK3nvAVY1jrrvVUd6dTi9nPmzDE7kGpSA0u/qqg7y6qqgaVG+k5ce+21Ua+BpTuvrrrqKtEdXNbXHK3QLpgAS9fAqu+l4adnHTZf60qA5UuIAMu3EHcggIDrBDJOmSilW7e4bt5MGAEEQidAgBU6S1pCwI0C6clx8sb89IhM3d8Ay/pymu6cCeQI4cqVK02YMXny5L3CKOsrhHrczyqUbo1FJ+7t62+eXy6sLsDSQuW6Q0mPIerOGh3v0UcfbXZj6c4uXwGW7prSr/ZpoKFF162dOTouK2QYMmSIqQumfXle1hf2Pv74432crALuAwcONOGOXloUX2t7BXKU0AqaRo4c6TUgqelXCPWYZeUwR8fqbb41+Qqhfq3P82uRwQQ4vp6pbgeWhnn6lUk9Bqq7paydbDUNsLTWmoaSuttP3739999/r3fEOmb4/fffy1lnnSXjxo0zP/c1F3ZgEWBF5P8p0AkCCDhHoDwnW3YcO8I5A2akCCBgSwECLFsuC4NCwFECD01Pk3bN4sM+Zl8Blu5Y0l1U+pdn3f2kx/r0L+V6nK+6ywoBNMDSr9npl930i3nx8fEmHNLAQHcqeYYlGRkZJpDRI10a6Jx44okVxc11N8wjjzxigi29fAVYGo7oEUI9eqiBz5NPPindunWr8niYty8Hfv311zJz5kzp2LGjORLYuHHjiq82aqCnBeO1rpZ+6VB3FWk/Om49YqiXZ9BnHR3cvn27CYLUUa+PPvrIBGrNmzf36yih9qOBn+6QsuZUeR2qKtiuO9t0PnpEUnemWeuha6xHM7W4vRVUWeML9Ahhamqq2UmnO5v0fdE10MLw1hFSXUc9Yqc/q7zzzNvuOs+5VVcDq6pjrdUFWHpUUi/dYWftPNN/r2mA5bnTTncRavvW7xf9mYZ2+j5pYOb5eymY+Yf9DwibdUANLJstCMNBAIHoChR9vkayFpwb3UHQOwIIOF6AAMvxS8gEEIi6wDlHJsuxR4S/DpYVYFl/ma9u4nrMSgOaPn36+PSxQgANv/Qv6hqQ6FfZdMeShjl6FE9rTGmwpQGXXp71pbQwulWYWwORL7/80vz7UUcdJc8//7z5UpyGMCkpKV6/lGcdR1y8eLHZ4aLHB+vUqRNQgKX1ux588EFznFGPu82YMcN80VCDNB23XtaX5qxi4Rr89O7d24RU1tFIDez0yJ8WlddjZWeffXZFMKdfMdSx6bE7DXs0+NEi8N4utdR2dHeXXhqs6XHJypflpa4a2umXDlu1aiXal34dUOejvtbYdS30PdBaXzov3a2moZxnmKP/t787sPReXWM9xqmhmbarY1U73XWkfY8fP97MRYvkP/HEE7J06VLRd1B3yOkRvLFjx+4zr3AEWP369dtnl1RNAywduAaVupZvvvmmaLF+reOmx1Ctd9/z91JN5q99+dq5WNOf+/zNHsEbCLAiiE1XCCBgf4G8556Q3U/u+V/2uBBAAIFgBQiwgpXjOQQQsASGdUqUy49JCTuIrwBLwwcNQQYNGiRaG6pp06Z+jckzBNBdJuvXrzdH+rR4uRYuP+GEE2TSpEn7hDXevvDXt29fE0Lpbhat/6QBkO5k0XBJd1h52yVUVZ2lqsIJbzuwdKKbN2829bk0WLGOmekYli9fLs8884w5fqYBhQZX+lXAUaNGmR1relxRj6fpLi3dUaZhVpcuXbweKbOOHequsapqf3kGFf6EjdYiaXDkeRzT+srjiy++KLo7TtdfwxQNlE4++eR9dtYFswPL6luDOz02qSGi7grTS4ve67preGnVFbPsNXDTXXd6rM5biBeOAMvbcdhQBFg6V31H33nnHVFrnb8VGmoIq9bWrrSazJ8Ay68/jrgJAQQQiE2BrKvmS9HHq2JzcswKAQQiJkCAFTFqOkIgZgWa1Y+TZ+dEpg5WOBB9hQDh6DPW27TCxtmzZ0vlrxt6m7sGIxoeeasnFutWzC82BdiBFZvryqwQQCBIgZ0njpWynTuCfJrHEEAAgT0CBFi8CQggEAqBl+amS+M6e45yOe0iwAr9ihFghd6UFp0lQIDlrPVitAggEEaBsh1/y86TxoexB5pGAAG3CBBguWWlmScC4RW4blKq9G+XEN5OwtQ6AVboYQmwQm9Ki84SIMBy1noxWgQQCKNA4UfvS/bVF4WxB5pGAAG3CBBguWWlmScC/gmkxBdJnJRJQVmqfw/8c9fkfkkyY0hyQM/Y5WYCrNCvBAFW6E1p0VkCBFjOWi9GiwACYRTY/cRDkvf8k2HsgaYRQMAtAgRYbllp5olA9QLNUv6SzrW/l6bJe8oTZBQ3kO9yD5XfC/Z8dc/XdcRBCXLryYGFXr7ajNTPCbAiJU0/CLhHgADLPWvNTBFAwIdA1iVzpeiLT3BCAAEEaixAgFVjQhpAwPECjZN3yuhG73qdx8rMAbKl4ACfc6ybFif/u8C5hdx9TpAbEEAAgQAECLACwOJWBBCIbYEdE4ZLeW5ObE+S2SGAQEQECLAiwkwnCNhaYGD91dIqbbPXMW4vbCArdxzh1/jvmJIq+9eL9+tebkIAAQRCJdCwYcNQNRWydgiwQkZJQwgg4GSB0j82S8apxzl5CowdAQRsJECAZaPFYCgIRElg0n6vSWp8YZW9r1+/XsrLy6M0OrpFAAEEqhaoW7euXHHFFbYjIsCy3ZIwIAQQiIZA4XvLJPumK6PRNX0igEAMChBgxeCiMiUEAhQ4pskSqZOY6/WpsrIy2bBhQ4At2vd2O+7UsK8WI4slgYyMjFiaTsVcCLBiclmZFAIIxIpA7kN3Sf6iF2JlOswDAQSiLECAFeUFoHsEbCBwRN2vpEOtH72O5Nf8lvLhrj5+jbJ3mwS56URnFnL3a4LchAACCPgpwA4sP6G4DQEEYltg1/lnSvF3X8f2JJkdAghETIAAK2LUdISAbQVS4ovkyEbvSb3E7L3GmF+WKst3DpXskjp+jb1xnTh5aS6F3P3C4iYEEIhpAQKsmF5eJocAAv4K7BgzQMqLi/y9nfsQQACBagUIsHhBEEBABZLiiqVT7Q3SLGWbxEuZbCtqKut2t5e80rSAgF4+L10a1IoL6BluRgABBGJNgAAr1laU+SCAQMACJT//JJkzJwf8HA8ggAACVQkQYPFuIIBAKAVun5wqPVonhLJJ2kIAAQQcJ0CA5bglY8AIIBBqgYKlr0vOwhtC3SztIYCAiwUIsFy8+EwdgTAIzBmZLMf1TApDyzSJAAL+CPzwww/y2WefSbNmzeTII4/0+khBQYF8+umnsmXLFiksLJT4+HjRYujdu3eX1q1b+9PNPvf8+uuvsnbtWsnOzhb9+ENCQoIZQ48ePaRRo0b73K/j/Prrr0XHkpqaKl26dJFDDz3UjKXypV9C/eSTT0xbnTt3Dmp8kX6IACvS4vSHAAK2E8i9+xbJf/MV242LASGAgHMFCLCcu3aMHAE7CoztligXjk2x49AYEwIxL/D333/L8uXLpaioSJo3b+41wMrMzJR33nlHcnNzJS4uTlJSUkzgpM/ovx988MHSv39/E0D5e2kYpoFUeXm5JCUlmWe1PW1X/33IkCFy4IEHVjT3448/yurVqyU9PV3atGkjmzdvFh1Xp06dpGfPnnt1qwHbW2+9ZdoaM2aMCbuccBFgOWGVGCMCCIRVYNfc06V43Xdh7YPGEUDAXQIEWO5ab2aLQLgFOh2YIPee4oy/YIbbgvYRiKSA7mR6++23ZefOnaZbbwFWaWmpuWfbtm3SsGFDGTlypAmR9Nq0aZMJlfSeAQMGmGDJn2vdunVmN5funOrdu7e0a9fOPKbjef/992Xr1q1Sv379ivCpuLjYBFIaoOkOMd2dtXv37oqQauzYsVKrVq2Krr/99lv58ssvTdsdOnTwZ0i2uIcAyxbLwCAQQCCaAjuPGyVlWZnRHAJ9I4BAjAkQYMXYgjIdBKIsUDs1Tl6bx5cIo7wMdO9CAWsXVJ06dcwxPm8B1h9//CHvvfee2Wml4dV+++23t5YGwgAAIABJREFUl9SHH34oGzdulBYtWsiIESN8KmpItXTpUsnKypLDDz98n+N9OTk55ucaWg0fPlz2339/c++SJUtMcDZ69GizA0wvDdb++usvGTZsmBm7Xhpy6fN6r4ZdupvLKRcBllNWinEigEBYBMrz8mTH0UPC0jaNIoCAewUIsNy79swcgXAJvDQ3XRrX4UuE4fKlXQQqC/z2229mt5PudNIjgFoDy1uA9csvv5jdUhpyaYBVORDSOlN6FLBp06YmXPJ1jNDqV3dM6c6ptDTfXy21QjQNzzxrdFk7w4YOHWoCNL10PBs2bJDBgwdLq1atHLXwBFiOWi4GiwACoRYo2fSjZM6aGupmaQ8BBFwuQIDl8heA6SMQBoE7JqdKd75EGAZZmkRgXwFrl1JJSYkJhPQI4UcffVRlDayqDD2PF+oxQK2D5evSoOy7774zhd81ePLn0l1ZixcvrtiBlZycbB6rvANL56G/1qRJE9O2rzDNn74jeQ8BViS16QsBBGwnUPjhCsm+5hLbjYsBIYCAswUIsJy9foweATsKnDc6WY7u4ZyjPnY0ZEwI+COgodPKlSvN1wS1+HnHjh1FC6QHGmBpWKS7nbQIvB7X091ZDRo08DkELQavBdi7detmviCou7t+//13c2RQd3fpLrBevXrtVdPKKsqel5dXbQ0snZfu1tKx6I4wp10EWE5bMcaLAAIhFcj777Oy+5F7Q9omjSGAAAIEWLwDCCAQaoFJvZJk9og9uyq4EEAgfAJWAXX9wp9+6U93KQUSYFn3WiPU0EqP6/kTXukzukNKQybdsaXBlYZTGlxpQXf9v/WrhPrVQB1bs2bNKiCq+gph165dpXv37qZNrdV10EEHmYLyTrwIsJy4aowZAQRCJpB7z62S/8aikLVHQwgggIAKEGDxHiCAQKgF+hySIDeewJcIQ+1Kewh4ClhH7DS08twxFUiA9dVXX4mGYHpZgZPuwBo0aNBegZM3+aKiIvPlQOurh3Xr1pWBAwdW7JbSYu1al0t/Xq9ePVNTy/riobantba+/vpr87VCDbk0vNIdZNZRRi1EP2rUKFPXSwvL65cIddeWBmTt27eXHj162PpYIQEWv18RQMDVAlkLzpWiz9e42oDJI4BA6AUIsEJvSosIuF2gZaN4eXKW72LObndi/ggEK6Bh07JlyyQzM9PsUGrTpk1FU4EEWJ79a+CkXyHUY4RalF3DIw2eqrr0mKCOYfv27aJ1rLwd9du1a5e5R0Mqral1yCGH+Jzypk2bzBHIzp07m91YVqF47UPnqePTPrXulu7ssutFgGXXlWFcCCAQEYGMU4+T0j82R6QvOkEAAfcIEGC5Z62ZKQKREkiMF1m2oFakuqMfBFwnoLWmdAeTBkKVj9gFG2ApohZYX7p0qezevdvUtdIAqbrLOkK4//77m3pW3gqta4C1detWs7uqd+/e1bZn1cfSXVi6YyslJUWWL19uAqthw4aZmloanOnOLx2r3tOwYUNbrj8Bli2XhUEhgECkBLYf2UekrCxS3dEPAgi4RIAAyyULzTQRiLDA82eny3714iLcK90hEPsCVsiTkZHh12TT0tJk3LhxUqdOHb/ut0Ipf74sqDu29HifBksaYHm71qxZY44p+hNgffvtt+aooAZdHTp0MEHakiVLTE2tsWPHis5FL21z/fr1ZldX27Zt/ZpXpG8iwIq0OP0hgIBtBEq3/SkZU4+xzXgYCAIIxI4AAVbsrCUzQcBOAndOSZWurRLsNCTGgkBMCGjtKS1wrscHvV1lZWWi9+huKK0XpaHPiBEjpHbt2rJq1Srz1cBWrVpVWRzd2jGlXxXs06dPtWbfffedfPbZZ2YXlLVjqvIDVnuHHXaY+VJiVVdubq7Z/aX1sLQtHbvuslq8eLGZg2f7+sVE3YGmAZYWkLfjRYBlx1VhTAggEBGB4rWfy66L5kSkLzpBAAF3CRBguWu9mS0CkRK4eHyKjOqSGKnu6AcBBP4RqO4IoRU4aY2rMWPG7LMryyoMrwGYPzWrNETT43x6rE+/XqjBmOdltac/Hzp0qLRo0aLKddJQSndVedb0YgcWrzUCCCDgQIGCJa9Jzp03OnDkDBkBBOwuQIBl9xVifAg4U+DUgclyysAkZw6eUSPgYIHqAixrl5P+84ADDjChk+540kuLo3/wwQeiX/9r1KiRKeKuNah8XdYxQm1HwycrpNKi8CtWrDA7xaqrkaXtW0GXfnHQs5aW1sKqqgaWzkF3ZTVo0MDXEKPyc3ZgRYWdThFAwA4Cux9/QPJeeNoOQ2EMCCAQYwIEWDG2oEwHAZsIjO6SKBeN9/2XX5sMl2EgEDMCvoq4//HHH7Jy5UpzzDAuLs6EVNaxQ0WoW7euOXLo+QVCq01v9bS0HQ2qtFC7Xvq1QK1ZpbW6ysvLzdFFba+6oEnHo0cbrULtnouxZcsWM97ExEQ5+OCDZdu2baL1v7SmVq9evWy7bgRYtl0aBoYAAuEWyL7hMilc+U64u6F9BBBwoQABlgsXnSkjEAGBHq0T5PbJe3Z2cCGAQOQEfAVYOhKtLaXF0jXM0qBJgyw9VqiF0/U/Wn/K86ouwNL7NADbsGGDqUulbWtwpTuy2rRpI126dKnY5eVNQcegNb1059aQIUO8Qv3666+m1pYeKdQgq3379tKjRw+vXz2MnHT1PRFg2WUlGAcCCERcIHPOqVLy47qI90uHCCAQ+wIEWLG/xswQgWgItGgUL0/N2vPFMC4EEHC+wG+//SaffvqpObbn7xcNnT/r4GdAgBW8HU8igIDDBXYcO0LKc7IdPguGjwACdhQgwLLjqjAmBJwvkJoksviiWs6fCDNAAAFz3FC/YKj/HDly5D47tCDaV4AAi7cCAQRcKVCemyM7Jgx35dyZNAIIhF+AACv8xvSAgFsFXpuXLrVT49w6feaNQMwI6O6rr7/+WgYOHGjboul2wybAstuKMB4EEIiIQMnG9ZI5+5SI9EUnCCDgPgECLPetOTNGIFICj89Mk9aN4yPVHf0ggAACthEgwLLNUjAQBBCIpEDhqncl+7pLI9klfSGAgIsECLBctNhMFYEIC2gRdy3mzoUAAgi4TYAAy20rznwRQMAI5L34jOx+7H40EEAAgbAIEGCFhZVGEUBARC49OkVGHJaIBQIIIOA6AQIs1y05E0YAARXY/ej9kvfSM2AggAACYREgwAoLK40igICInDU8WY7vnYQFAggg4DoBAizXLTkTRgABFci99zbJf/1lMBBAAIGwCBBghYWVRhFAQERO6pMkZw5LxgIBBBBwnQABluuWnAkjgIAK5Nx6jRQsXwIGAgggEBYBAqywsNIoAgiIyOguiXLR+BQsEEAAAdcJEGC5bsmZMAIIqED2NZdI4YcrwEAAAQTCIkCAFRZWGkUAARHp2zZBbjg+FQsEEEDAdQIEWK5bciaMAAIqkHXJXCn64hMwEEAAgbAIEGCFhZVGEUBARDo2j5f7Tk3DAgEEEHCdAAGW65acCSOAgArsOneGFP/wLRgIIIBAWAQIsMLCSqMIICAiBzaMl6fPIsDiZUAAAfcJEGC5b82ZMQIIiEjmmSdLyS+bsEAAAQTCIkCAFRZWGkUAARGplx4nr5yfjgUCCCDgOgECLNctORNGAAEVyJg6QUq3bQUDAQQQCIsAAVZYWGkUAQREJCFe5O0FtbBAAAEEXCdAgOW6JWfCCCCgAjuPO1LKsnaBgQACCIRFgAArLKw0igAC/wi8OT9d0pLj8EAAAQRcJUCA5arlZrIIIGAJ7Bg7QMqLigBBAAEEwiJAgBUWVhpFAIF/BF6amy6N6xBg8UIggIC7BAiw3LXezBYBBFSgtES2j+qHBQIIIBA2AQKssNHSMAIIiMgTM9OkVeN4LBBAAAFXCRBguWq5mSwCCKhAeW6O7JgwHAwEEEAgbAIEWGGjpWEEEBCR+09Lk0MPIMDiZUAAAXcJEGC5a72ZLQIIiEjZ33/JzslHYYEAAgiETYAAK2y0NIwAAiJy++RU6dE6AQsEEEDAVQIEWK5abiaLAAIqUPrbL5Ix40QwEEAAgbAJEGCFjZaGEUBARK4/PlX6tSXA4mVAAAF3CRBguWu9mS0CCIhIyfrvJfOc6VgggAACYRMgwAobLQ0jgICIXD4hRYZ1TMQCAQQQcJUAAZarlpvJIoCAChSv/Vx2XTQHDAQQQCBsAgRYYaOlYQQQEJH541JkTFcCLF4GBBBwlwABlrvWm9kigICIFH28SrKumo8FAgggEDYBAqyw0dIwAgiIyLmjkuWYw5OwQAABBFwlQIDlquVmsgggoAKF774l2TdfBQYCCCAQNgECrLDR0jACCIjIWcOT5fjeBFi8DAgg4C4BAix3rTezRQABESl48xXJufsWLBBAAIGwCRBghY2WhhFAQERmDEmWyf0IsHgZEEDAXQIEWO5ab2aLAAIikv/f5yT3kXuwQAABBMImQIAVNloaRgABETl1YLKcMpAAi5cBAQTcJUCA5a71ZrYIICAiu595VPKeeRQLBBBAIGwCBFhho6VhBBAQkSn9k+T0wclYIIAAAq4SIMBy1XIzWQQQUIG8F56S3Y8/CAYCCCAQNgECrLDR0jACCIjISX2T5MyhBFi8DAgg4C4BAix3rTezRQABjhDyDiCAQAQECLAigEwXCLhY4ITeSTJrOAGWi18Bpo6AKwUIsFy57EwaAXcL5L/6H8m9/w53IzB7BBAIqwABVlh5aRwB1wtM6pUks0cQYLn+RQAAAZcJEGC5bMGZLgII6FcI/yc5d98MBQIIIBA2AQKssNHSMAIIiMhxvZJkDgEW7wICCLhMgADLZQvOdBFAQKRg2ZuSc/t1UCCAAAJhE7h05MvyS2mjsLVPwwgg4G6B43omyZyR7MBy91vA7BFwnwABlvvWnBkj4HqBwveWSfZNV7reAQAEEAifwE/9p8oVKTPC1wEtI4CAqwXYgeXq5WfyCLhWgADLtUvPxBFwr0Dhqncl+7pL3QvAzBFAIPwCqWlyUr8l4e+HHhBAwJUC1MBy5bIzaQRcL0CA5fpXAAAE3CdQtHqVZF05330TZ8YIIBBRgfeHXyoPlR8Z0T7pDAEE3CHAVwjdsc7MEgEE9hYgwOKNQAAB1wkUfbZasi49z3XzZsIIIBBZgeKW7WTaIY9EtlN6QwABVwic1DdJzhxKDSxXLDaTRACBCgECLF4GBBBwnUDxV5/LrvlzXDdvJowAApEXeGLU/fJ2cafId0yPCCAQ0wJT+ifJ6YMJsGJ6kZkcAgjsI0CAxUuBAAKuEyj+7mvZdf6Zrps3E0YAgcgL7Ow2Qs5ueHnkO6ZHBBCIaYFTBybLKQOTYnqOTA4BBBCoLECAxTuBAAKuEyjZ8INknn2a6+bNhBFAIDoCF458Vf4orRedzukVAQRiUmDGkGSZ3I8AKyYXl0khgECVAgRYvBwIIOA6gZKfN0rmzCmumzcTRgCB6AhsGDhdrk46JTqd0ysCCMSkwFnDk+X43gRYMbm4TAoBBAiweAcQQAABS6D0918l4/QTAEEAAQQiI1C7rpzU67XI9EUvCCDgCoFzRyXLMYcTYLlisZkkAghUCLADi5cBAQRcJ1D65x+SMe1Y182bCSOAQPQE3h1xpTxaNix6A6BnBBCIKYH541JkTNfEmJoTk0EAAQR8CRBg+RLi5wggEHMCZdv/lp0nj4+5eTEhBBCwr0DhQZ3k1IPut+8AGRkCCDhK4PIJKTKsIwGWoxaNwSKAQI0FCLBqTEgDCCDgNIGyXZmyc9Iopw2b8SKAgMMFHh71iKwsbufwWTB8BBCwg8D1x6dKv7YJdhgKY0AAAQQiJkCAFTFqOkIAAbsIlO/OlR3HcJTHLuvBOBBwi8D2w0fL3HqXuGW6zBMBBMIocMfkVOnemgArjMQ0jQACNhQgwLLhojAkBBAIr0B5YaHsGDcwvJ3QOgIIIOBF4JyRi2VHaTo2CCCAQI0EHjgtTTocEF+jNngYAQQQcJoAAZbTVozxIoBAzQXKymT7kX1q3g4tIIAAAgEKfD/4TLk+YXKAT3E7AgggsLfAEzPTpFVjAizeCwQQcJcAAZa71pvZIoDAPwI7xg+W8oJ8PBBAAIGICpTXbygn91gU0T7pDAEEYk/gpbnp0rhOXOxNjBkhgAAC1QgQYPF6IICAKwUypk6Q0m1bXTl3Jo0AAtEVeOvIa+WpkkHRHQS9I4CAowXenJ8uackEWI5eRAaPAAIBCxBgBUzGAwggEAsCmedMl5L138fCVJgDAgg4TKCgbTc5rcVdDhs1w0UAAbsIJMSLvL2gll2GwzgQQACBiAkQYEWMmo4QQMBOAllXzJOiNR/aaUiMBQEEXCRw3+gn5KOig1w0Y6aKAAKhEqifHieLzudjEKHypB0EEHCOAAGWc9aKkSKAQAgFcu64QQreej2ELdIUAggg4L/AXz2PkvPqzPP/Ae5EAAEE/hFo0ShenpqVhgcCCCDgOgECLNctORNGAAEV2P3YA5L34tNgIIAAAlETmDViiWSV8ZfQqC0AHSPgUIFOB8bLvafwZ4dDl49hI4BADQQIsGqAx6MIIOBcgfyXn5fch+927gQYOQIIOF7g6yFz5Ob44x0/DyaAAAKRFejbNkFuOD41sp3SGwIIIGADAQIsGywCQ0AAgcgLFLyzVHJuuTryHdMjAggg8I9AeaP95OSuL+KBAAIIBCQwpmuizB+XEtAz3IwAAgjEggABViysInNAAIGABYo+/0SyFswN+DkeQAABBEIp8Maom+S54r6hbJK2EEAgxgVO6pskZw5NjvFZMj0EEEBgXwECLN4KBBBwpUDJTz9K5llTXTl3Jo0AAvYRyOvQU04/4Db7DIiRIICA7QVmj0iWSb2SbD9OBogAAgiEWoAAK9SitIcAAo4QKNu5XXaeOM4RY2WQCCAQ2wILRz8jnxW1iO1JMjsEEAiZwGXHpMjwTokha4+GEEAAAacIEGA5ZaUYJwIIhFagtES2j+oX2jZpDQEEEAhCYGufiTIvnSPNQdDxCAKuFLhjcqp0b53gyrkzaQQQcLcAAZa715/ZI+BqgR3HjpDynGxXGzB5BBCwh8Dpw5dJXjk1beyxGowCAXsLPDkzTVo2jrf3IBkdAgggEAYB2wZYmzZtkrPOOkt++OEHr9M+8MADpXv37nLiiSdK//79JTmZ/9IXhveDJm0usGXLFjn77LPlvPPOk2HDhpnR5uXlyeWXXy4HH3ywzJ3L/6Jf3RJmTD9eSjf/ZvNVZngIIOAGgS+HnSe3yQQ3TJU5IoBADQVevzBdaqXE1bAVHkcAAQScJ+DYAMuT+owzzpBLLrlE0tPTnbcCjBiBGgiUlpbKnXfeKW+88YZMmzbNhFbLli2T999/X/71r39J165da9B67D+664KZUvztV7E/UWaIAAK2Fyjb70CZ3Onfth8nA0QAgegKpCfHyRvz+TtPdFeB3hFAIFoCtg+wmjZtKvfff780aNBgL6OCggJZvXq13HTTTfL777/LvffeK6NGjYqWI/0iEDUB/b3w3HPPydNPPy26c3HEiBFmR5buUIyL43+dq25hsq+9RAo/WBG1taNjBBBAwFPgldG3y3+KjgAFAQQQqFJAjw7qEUIuBBBAwI0Cjg2wrMV64YUXZP78+XLqqafK1VdfLSkpKW5cR+aMAAJBCOTec6vkv7EoiCd5BAEEEAi9QG6nvnLGfjeFvmFaRACBmBE44qAEufXk1JiZDxNBAAEEAhFwfID12WefyYQJE8zxqWuuuUZSU33/gX733XfL7bffLq+++qrUqVPHHLXSY1d66S4uPZJ46KGH7rN7paysTNauXSuvvfaarFy50ux20atv374ybtw4Mw7PnWK6M0bH9O9/7zkScOutt8rUqVP3WZ/K9+m4evbsae575ZVXTB2jiy66SM4///yKZz/55BO5/vrrpbCwUB5++GFp06aN+VkgY9RaSTfccIPZuTN9+nS54oor9vL7+++/TTiofd1yyy1mfv7s6Pnjjz/k5ZdfliVLlsh3330nWq9s4MCBcvrpp3t11XHrWHQNFi1aJLqmeqnBySefLCNHjqyocZaZmSnnnHOO+bm3nXlW7TRvO/eKiorko48+khdffFE+/PBD2bVrl1m7o48+WiZNmrTPEVTr3aq8YLVr15Zu3brJscceKxMnTtyr/pq1Xvfdd5/5WeXLeve8/TwQt+rmqX3qEcKZM2dKy5Yt93o/fP3hEKiRr/bs/vPdT/9L8v79mN2HyfgQQMBFAjePeUG+LtzfRTNmqgggEIjA2G6JcuFY/gf7QMy4FwEEYkfA8QGWtQNLw5158+ZJQoLvT8paIYKGQho47Ny5Uzp27CjZ2dkmcNGAonJgU1JSIo888og5sqhXjx49TPiVk5MjX375pfk1Db80pGrSpIn598rBlIYkN954o2nf89qwYYPMmjVLNm7caH7ZV4ClwdK5554rv/zyiwlSLrvsMmnVqpUEM0ZtQwMy7dvzGKa29cADD8htt93mNdzy9lugvLxcli5dKtdee61ocXEN1TS8Ul/LVdfpzDPPlMTExIomtm/fbsKzN99809h06tTJ/Oz777+X3Nxcs7tOf641zoINsHQM1113nQnWrD70XdGPBGiQpWHZwoULK4JA7d8KsKx5WAO25qP/rva6dtZ8ggmwgnGrLsDasWOHCTzffvtt8157BpzV/dEVjJHT/yjMf+2/knvf7U6fBuNHAIEYEtjc70S5KPWsGJoRU0EAgVAKnDYoWaYNSAplk7SFAAIIOEbAsQGW7tjR3TQasOixwbvuukvatm3rF7wVYOnNU6ZMMQXgGzVqZHYvrVixwoQSenkWwdYdOzNmzJAjjjjChFCtW7eu6EvDH33m448/loceesjs6NHLCrA0CNGxrV+/3oRg7du332ucVghn/aKvAEtDEt19pX316dOnoq1gxqgP646yiy++WLp06SK6M2j//fev2MHj+Wu+cNetWyezZ88WDaSuuuoqs0NJvw6pAc3nn39ujLRema7ZMcccY5rTHT8aFqqL51roz7Zt22ae0Z1Zd9xxh9mNFUyApWGchlMa0I0ZM0auvPJKE/jppQGZzll3c+nPNIDUd0EvK8CqvPtNf6ZrqcGfBle6Dtb7EEyAFYxbVQGWWj///PNmPfXyN8AK1sjXO2H3nxe+/45kX7/n9zsXAgggYAuBhASZNvgtKZb//x96bDEuBoEAArYQWHBUiozszJ8PtlgMBoEAAhEXsH2ApTtkqrtGjx5tal/pUSl/LyvA6tevX0VgYz3rGQBYR/f02Nyjjz5qdmtpceyxY8fu09Wzzz5rgjDPsMMKsL744gtzLFGDGg1PPI+WaRB3+eWXm91fuiNo8eLF1e7Asu7fvXu3CWV0F5heGr4FM0Z9VsepRwmffPJJE3xoAHfBBRfIb7/9ZoKd/v37+6S1voantgsWLJA5c+bssxvOOtamxwl17PXq1RMNb3RHVrNmzfZZC+30q6++Mus7dOhQOfvss03gFOgRQmuHW1JSktfdSLqLTnd46e4sNbTWt7oAS9dBn/n222/3ajPQACtYt6oCLOvXddeY7oKrfMS0qoUM1sjni2HzG4q//lJ2XchOB5svE8NDwHUCn464UO4sG++6eTNhBBDwLXD3tFTp3ML3iRPfLXEHAggg4DwBxwdYSq5H8zQ8OuCAA/xaASvA0vpUGp5UvqwQQHfi6DE6a0dOdY17q1XlGWDp0cN77rnHHKnzrNVlBThag0p3cmm9rOp2YGmgo/dq0KQ7kgK5qqqnpW1YRwl195TWj9JjkZWPx1XXlx4/04BJQxMNgbSGWOVLg6ILL7zQ7GzSulu6u0tDIw0FdT56LNJXja1gdmBZfViBpLdjpnrcTl31fdBAUcOuqgIsDTl1t50eWT3ooIPMzi410yvQACtYN28BlrWL6p133jFHXfU91+Om/hwhDNYokPfPjveWZe2SnccdacehMSYEEHCxQGnzg2RK+ydcLMDUEUCgKoEX56ZLkzp8ZZo3BAEE3Clg+wDLWzFuXari4mL56aefzA4hDXwqH/+qbjmtAEuP7g0aNGifW62QpKq//OtuJw1j9Oc6hg8++MAUBddQoaodWBoiaI2n5cuXy4MPPlixY0x3bj322GMmbNDi4tUFWBqw6E4pDbr02FuLFi2qnKa/Y/RswDpKqLucKtfz8vXbw1dRcWvN9PilBly62+vII48089aC+lUVPa/cr7U2WkS/umvIkCEVRd796eObb74xtbasWli6s62qGlhW3TPd5aTHIT2PcVoBli8va77Bunl7bs2aNeYIpxbe198PGtj5G2AFa+Rrnk74+c4TxkhZxk4nDJUxIoCAiwReGnOX/K+wm4tmzFQRQMCXQGK8yLIFtXzdxs8RQACBmBVwbIBlrYj1pbx3333X7xDE8yuE1tf+PFfYW4Clu250t5SGTVqTSQt/W5cWBdddWnrkrroA688//zR1tDS80PDG2pHUsGFDs4NM6y9VFWBZfQ0bNswUI9edP5WvYMbo2YYViuixTW9fJazud4E/QYw+Xzko8Sc48bY2uhNN6zvpTinPS3e9afF3rVVmfaXQnz68jb+qrxB6rnvlovRWgHXYYYd53bmnO9S0r0ACLG9ulcertbj0SKMeRdVAUHeZ6VHLUAZY/q6x0/60zLr4HCn68lOnDZvxIoBAjAtkdxkkMxtfG+OzZHoIIBCIQKvG8fLEzLRAHuFeBBBAIKYEHB9gef7l3luxbW+rZQUaixYt2mv3jHWvtwBr9erVomGF9cW6Xr16ma/lae0t3Qm1ZMkSs+OlugBLgy49Zqfhhh5T00BMd/1oXSytu6RHC6sKsLTAudai0lBGC5DrvXoc0fMKZozW8551sPTXdKyexdZ9vfX+hBu6a87agWXtfvMnXPIWYOmvWQGV58+9jcOfPqwdWLojz/pSZFUfgHcFAAAgAElEQVRHCHV3mx651K8tfvLJJ3t9vTHQI4TBulV+Tj8+cOmll5oPDwwePLii2H0oAyxvRr7eCyf8PPehuyR/0QtOGCpjRAABlwlcN/ol+aFozxF1LgQQQKB/uwS5blIqEAgggIBrBVwdYOmOp6lTp+6z+FY4YBUWj4+PN7WbtAi5FmKfMGHCPrWarBpC1QVY+qU63R2jX+TT8OX11183/9EjhXpUsroAy2rXCqm6detmAiYthK6XtZsr0DFak7eOD+rRu8mTJ5uaVE2aNDE7hbzt9qqMlpGRYWpY/frrr1XWwMrKyjKOWtTeqoFlFb+vqgbWX3/9ZZ5p3LixCfp0LQIt4m6FStXVwNIAUutf+VMDy5q7t2cCDbCCdfMMsHTnlX71UY80WvXVfB2Drbx+wRrFwp+cBUtfl5yFN8TCVJgDAgjEmMCvA6bIguQzYmxWTAcBBIIVOKFPkswalhzs4zyHAAIIOF7A8QHWjh07zK4nLcLtbx0la0eOFn/XmlLWl/x0NT2/Qqg7rrRQt4YyZ52150tl3gpie37FrroASwOGVatWmZBEgywNr7TwvAYQuqvHnwBLC3VrYXkNr/Q/GjZp4XMr0Ah0jHq/ZwF3DdZ69OhhdvKojb9HCQP5mp4e29TC53p00trVc8ghh3j9CqH15cITTzzROOnXFwMNsAL5wp7nO1TdVwjVTddSC+nrLjr9UmJKSkrARdyDdbPWWwPMDh06mBpsDz30UEXx/EADrGCNHP8noIiUrP9eMs+ZHgtTYQ4IIBBrAimpcnL/JVIuFGyOtaVlPggEI3Dh2BQZ2y0xmEd5BgEEEIgJAccGWBr4aM0pDaN095OGIr4Km1srZgVY+u8aUGnh6/T0dBMi6VEs/fpe3bp1K8Iqa5eM/kxDIw1TtOaQXnpE65FHHjH36uUrwNIaSHqMUI/s6bN6XE2PD1pfLPT1FULtY/Pmzea4ooY5VqBWkzFqUKVF1TUgmjlzpqmfZNUW0yNy/h4l1CORaqlfMtQdQccee6wkJyebUFB3nanr77//vld7RUVFZlebGuoxSa0FZn31UQvkazvaroYzWiw9mK8QWl/n09BMi5vrTi49hqmXFqzX90aDu8ofAqguwNLndO2eeeYZEzxaX7MMdAeWjiEYN896ZdrGggULZM6cOWbt9Ao0wArWKBb+FCwvKJAd4/f9mEMszI05IICA8wU+HrlA7i0d5fyJMAMEEKixwN3TUqVziz3/XY8LAQQQcKOA7QMsLSju6/L2NbjqnrECrKOOOkrWrl1rbtVjcvqX/u+++87Ulrr55ptl6NChZneTBjD6pUMNCTS40P70Hs+v0Wlbzz//vAlBrN04ViilR+asoMmzDpQWGtfdVNpWIAGWjtcKSmbNmmXGpcXMAx2jhkvWM71795Y77rjDHGW0Lmv3U9u2beWuu+4S/Wd1lzotXbrU1IbSoM5y2rlzp3HVulqVi55rexp4aXimX2msX7++Kc6uO5O0GLteOr9p06aZ0DCYAEvb0DFo8XsNO3UcWr9Mwx59v6y6ZgsXLjRjtq6qvkKoa2g917dvXxOiWvXIggmwgnHzDLD69eu3z+61QAOsYI30OcvJ88uPnu9JTX/u6/d/KH6eMe1YKf3zj1A0RRsIIIBASAVKWraTqYc8EtI2aQwBBJwpsOj8dKmfzo5MZ64eo0YAgVAIODbA0qBD60Bp0W3d6eMZvPiCsQIs3ZHTrl07s/tm5cqVJjzRAEq/FKiF2T0v3Z21Zs0aefzxx81xLQ2yNLwYN26cqYmlO4msnVVa00qLu3sLsLRNb7WTAg2wtJ6U1o3ScVuFuwMdY2FhoVxwwQWycePGijY85+y5K0ePyWnIpDvVfF26Q0yLtOuXIa1AUL+6qMftDj300H3qh2l7eXl55uuOL774ovHVtdBARPvVoE9rX+kVbIClz+oa6Zg0tNM+NLgaMGCAWb9jjjlmn7lV9xVCLcSvoaXOydoxpn0EE2BZnoG4eQZY3o7OBhNgBWOkz9Q0oPL1vK/3LRQ/z7pyvhStXhWKpmgDAQQQCLnAs2PvlzcLOoW8XRpEAAHnCDSoFScvn+f7v4c7Z0aMFAEEEAhcwLYBVuBT8f8Jf75K539r3IkAAk4X2P3EQ5L3/JNOnwbjRwCBGBXY1X24nNXgihidHdNCAAF/BLq1SpCFU/gCoT9W3IMAArErQIA1cWLsri4zQwABvwQK33tbsm/iL4d+YXETAghEReCqUf+VH4sbR6VvOkUAgegLTDgiSeYeyRcIo78SjAABBKIpQIBFgBXN94++EbCFQMkvP0nmmZNtMRYGgQACCHgT2DToNLk88VRwEEDApQLnj06Ro3rwBUKXLj/TRgCBfwQIsAiw+M2AAALl5bJ9ZO+gHApT0yWuvEySCwuCep6HEEAAAb8EatWRk3q/7tet3IQAArEncM8pqXLYgXyBMPZWlhkhgEAgAgRYBFiBvC/ci0DMCmSecZKU/Pqz3/P7s2Ub+alTd8lq2MQ803D7n9L22y+kyZ+b/W6DGxFAAIFABFaNukIeLB4eyCPciwACMSLwxoXpkp7CFwhjZDmZBgIIBCngygArSCseQwCBGBbIvuFyKVy53K8Z/nVga/ls8Biv9/Zf9oo02PGXX+1wEwIIIBCIQPHBHWVa6wcCeYR7EUAgBgSaN4iXZ2anxcBMmAICCCBQMwFbBlg7d+6s2ax4GgEEEAhQoOD1lyXv5ef9eurbwWMkq8l+Xu894LefpMeH/gVhfnXGTQgggICHwBPjHpG389thggACLhIY1CFRrp6Y4qIZM1UEEEDAu4AtA6wbbrhBsrOzWTMEEEDAdgJxcXHSoUOHKseVUpAvIxc9ZbtxMyAEEIgNgYzDR8ucepfExmSYBQII+CUwfXCyTO2f5Ne93IQAAgjEsgABVoRXt1GjRhHuke4QsIdALO2sbN++vcTHx3uFrZWTJUNf928nlz1WhlEggIDTBC4d9Yr8UtzAacNmvAggEKTAjSekSp9DKOAeJB+PIYBADAnYMsCKIV+mggACDhLYMXaglBcV+hzxl/1HytbWh3i976D130inLz7y2QY3IIAAAsEK/Dj0DLkqbkqwj/McAgg4TOA/56ZLo9oUcHfYsjFcBBAIgwABVhhQaRIBBJwpkHn2aVKy4Qefg8+tW19WjzhGCtPS97q3TlaG9Fv+miQVFvhsgxsQQACBoAXqNZCTDn8l6Md5EAEEnCPQtG6cvHDO3v99wzmjZ6QIIIBAaAUIsELrSWsIIOBggdwHFkr+/17yawYF6bXk5w5dZed+zSWuvEya/LlZ2vywVhKLi/16npsQQACBmgi8O/paebRoUE2a4FkEEHCAwMD2iXLNcRRwd8BSMUQEEIiAAAFWBJDpAgEEnCFQ+MEKyb6W4sjOWC1GiYC7BYradpVTWtztbgRmj4ALBGYMSZbJ/Sjg7oKlZooIIOCHgK0DrIyMDHnrrbeksLDqmjQdO3aU3r177zPVv//+Wz799FPRNkpLS03BZS2g3r17d2nevLkfNFXfou299957smXLFunfv7+0a7fv56x37NghH374oezatcv03bJlS+nTp4+kpqbu07Des2zZMqlbt64ceeSRkpBAkcYaLRAPIxCkQNmuTNk5aVSQT/MYAgggEFmBf417VN7L916PL7IjoTcEEAiXwO2TU6VHa/5uEC5f2kUAAWcJ2DrA+vnnn+WDDz6QsrKyKlW9BVjr1q0z4ZU+p2FQUlKSFBcXVwRZvXr1kkMPPTTolVq7dq18/fXXUl5e7jXAysrKMoGUBm9t2rQx//z999+lQYMGMmrUKElJ2Xsb8CeffCIbNmyQoUOHSosWLYIeFw8igEDNBTJmnCilv/1S84ZoAQEEEAizwI5eR8k5teeFuReaRwCBaAq8cWG6pKdQwD2aa0DfCCBgHwFbB1gaFH311VfSunVrE+74c+muqJUrV5qwqlOnTtKjRw+zA0oDLA21Nm7caAKk0aNHm0Ap0MtqX9vTy9sOrC+++EK+/fZbOfzww6Vz587mvlWrVskvv/wiAwcOlIMPPrii2507d8rbb78tTZo0MXNk91WgK8L9CIRWIPeeWyT/DYojh1aV1hBAIFwCFx35qmwuqReu5mkXAQSiKNBmv3j514y0KI6ArhFAAAF7Cdg6wHrnnXdk8+bN0rNnTznssMN8ymlotXz5cvnzzz+lbdu2MmDAgL2e0dBJjyTqsUL9me6OCuQqKCgwYVN2drYkJiZKfn6+1wBLd1/pEcZhw4ZVHFf88ccf5aOPPpLKO8Y0bPvjjz9k5MiR0rRp00CGw70IIBAGgcL3lkn2TVeGoWWaRAABBEIv8MOw2XKdnBD6hmkRAQSiLjC+e6JcMIYC7lFfCAaAAAK2EbBtgFVUVGTCJq0PNXjwYGnVqpVPNKtmlt6oO6waNmzo85lAbtCaVj/99JPZ2ZWZmWmCp8o7sPS4oI5bw61x48ZJnTp1TBdWgKX1svQZvfR5raV10EEH7RO2BTIu7kUAgdAJlP75h2RMOzZ0DdISAgggEE6BRk3lpK7+fT01nMOgbQQQCL3AxeNTZFSXxNA3TIsIIICAQwVsG2BpHaklS5YYVt0t9f3338tff/1l6k6lp6ebHVkdOnQwxwOtS48H6i6nxo0bm1pTWvsqVNemTZtMUXbdJaWF1t99912vAZb2p7u0dAfW8OHDpVmzZmYIlXdg6W4xazeXjrV+/fqhGirtIIBADQUyTpkopVu31LAVHkcAAQQiI7BszE3yZGHfyHRGLwggEDGBp89KkwMb/v/fdSLWMR0hgAACNhWwbYBl7U5SNw2t9NJASoMfq/7UAQccYOpGJScnm59/9tln8t1335maWRp6ffPNNyY40qN/WltK60xpAXf9GmEgl+620qOJOg4Nr7R2loZP3nZgabtalF0LyVdXA0sDMQ3btEaWfhmRCwEE7COQc8f1UvDWG/YZECNBAAEEqhEo6HCEnHbA7RghgEAMCTSpEycvzk2PoRkxFQQQQKDmArYNsDSI0kAqLi7O1LPS4EkDLP2yoIZS+rOSkhLzNcE+ffoYCQ2OfvjhB3PcUEMnrVWl4Zbu0tIjifqs1q7S+7VNfy4NzLROlRZv9/x6YXUBVlVfIdSdYRqA6Tj0mKG2rUcddUcZFwII2EegYOnrkrPwBvsMiJEggAACPgQeHPu4rCr4/4/EAIYAAs4WGNoxUa6YQP0rZ68io0cAgVAL2DbA0oBKg6r9999fhgwZss/X+fQrf/q1P88vClpF3xUpNTXVBFVaX0ov3YWlXwLcunWreUaDJH92Yln9tGjRYq9xVBdgaX87duwwRw61hpcGaC1btpR+/fqZQE3b/PLLL6V3797mGKSGbR9//LFs377dBHb77befqZNl1c8K9aLTHgIIVC9Q8stPknnmZJgQQAABxwj81fdYOS/tXMeMl4EigED1AnNHJcuEw0NXDgVvBBBAIBYEbBtg+cLV3VVaI0uDKQ17dEfVihUr5NdffzWBkbevDFoF1rXYe5cuXcwRv+ou/Zqh1rrSwGvMmDFSu3btitt9BVhVtZubmytLly41u640RLO+jKi/riGZ7jL7+eefJS0tbZ8+fZnwcwQQCJ3AzpOPkrLtf4WuQVpCAAEEwixw/sg3ZFvp//93lTB3R/MIIBBGgUfPSJODm1L/KozENI0AAg4UcGyA5RlGWV8CtI4Q1q1bV8aOHWtCoMrXmjVrTH2q5s2bmwCpqkuDMQ2pqvoKYrABlo5xw4YNFV9W1OL0uttMj0Lqjiy9dGeZ1u/q2bOnKVbPhQACkRfIvvkqKXz3rch3TI8IIIBAkALfjjhXbizjK6pB8vEYArYRaFArTl4+jxIjtlkQBoIAArYRsHWAlZeXZ3Y/aQH2ypcGWLqTSY/fWQGWVTerYcOGpraUPlv5Wr9+vaxevdpngGUVkdc6W/5cvgIxbWPnzp0mFNNi8lp8Xuelu8Y2b95cEWjpfVbf+gXDESNG+NM99yCAQIgF8v/3kuQ+sDDErdIcAgggED6B8v2ay8mdng1fB7SMAAIRERhyaKJceSz1ryKCTScIIOAoAVsGWLt37zbHA/VYXd++fU2dqMqXHgO0CqEPGzbMBFK//fabvP/++6bOlO7A0p1YlS9rB5Ye16suHNq2bZupYWV98bByO/rrWoTdKhKvX0QcPHhwtYtvFYMfOXKkqXOllwZaf/31l1hz8Ayw9J7qdok56k1jsAg4TKB43beya+4Mh42a4SKAgNsF3hx3mzyb39PtDMwfAUcLnD86WY7qQf0rRy8ig0cAgbAI2DLA0mBo+fLlojWotIi7hjiVd2FZQVT9+vVNrSgt2q7H/nRXln4FUOtbde7ceS803dGloZfWz9LjeZ06dQoaNdAjhNauKqsYvNUxO7CCXgIeRCC8AmVlsvOEMVK2KzO8/dA6AgggEEKB/MP6yvSmN4WwRZpCAIFICzw1K01aNKL+VaTd6Q8BBOwvYMsAS9ms3VRlZWWmQHuvXr1MgXP9d/2Cn9aO0kt3aLVr165C2vpqoAZeGlLpz7Sou4ZbujtLv0JYr149c8RQC6kHewUSYGkgZ9XTqvz1w6pqYOk8ahqyBTs3nkMAgT0C2VddJIUfvw8HAggg4CiBe8c+JR8XtHLUmBksAgjsETigQZz8e3bwf0fBEQEEEIhlAdsGWIquxcy1rpWGVhpIaYBlHd3TUEoLnFf+kqCGRbo7a+PGjVJeXm6e0WeLiopMO3rkb8iQIebIoXXl5OTI4sWLJT8/v6Kelq9FDyTA2rRpkzmOqEchrULtVvuexeJ1d5ZeWhNLd5Zp2KU7y7gQQCA6AnnPPyW7n3gwOp3TKwIIIBCkwNYBJ8i85NlBPs1jCCAQTYFx3RJl3ljqX0VzDegbAQTsK2DrAEvZ/v77b/n0009Fa15pOKVhlBZp1x1ZTZs2rVL2119/Fd3FpM9pcKVBlgZEPXr0kDp16uz1XDgDLOtriRqg6VHH2rX3/by19v/RRx+ZWlh6ae0rLUxfeZz2fY0YGQKxKVD05aeSdfE5sTk5ZoUAArErEB8vZw97Q3aWsYsjdheZmcWqgBZv1yLuXAgggAAC+wrYPsCK1KLp7istHK91szyPJEaqf/pBAAH7CZTn7ZadU46R8pxs+w2OESGAAALVCKw98kK5tWQ8Rggg4DCBVy9IlzppcQ4bNcNFAAEEIiNAgCVidmitW7fO7NgaPny4NGnSJDL69IIAArYXyL7hcilcudz242SACCCAgKdAWfPWMrn9k6AggICDBDq3SJC7p1E+xEFLxlARQCDCAgRYIqJfJ3z33Xelffv27L6K8AtIdwjYXaDgrdcl544b7D5MxocAAgjsI/DquIXyYn4PZBBAwCEC0wcny9T+SQ4ZLcNEAAEEIi9AgBV5c3pEAAEHCZRt/0syTpko5cXFDho1Q0UAAQREdncdJDMaXQsFAgg4RODB6WnSvlm8Q0bLMBFAAIHICxBgRd6cHhFAwGECWVfMk6I1Hzps1AwXAQQQELlzzDPyaeGerxxzIYCAfQWa1o2TF87hwwv2XSFGhgACdhAgwLLDKjAGBBCwtUD+/16S3AcW2nqMDA4BBBDwJrBl0GSZn3gmOAggYHOB8d0T5YIxKTYfJcNDAAEEoitAgBVdf3pHAAEHCJRu/k0yph/vgJEyRAQQQKCSQHKKnDnwf5JTngYNAgjYWOD641OlX9sEG4+QoSGAAALRFyDAiv4aMAIEEHCAwK75s6X4qy8cMFKGiAACCOwt8NnoS2Rh0WhYEEDApgLJiSJvzq8lCZS/sukKMSwEELCLAAGWXVaCcSCAgK0F8l54WnY//oCtx8jgEEAAAW8CZS3byuRD/gUOAgjYVGBQh0S5eiLHB226PAwLAQRsJECAZaPFYCgIIGBfgZIf10vmnFPsO0BGhgACCFQjsGjcXfLf/G4YIYCADQUuOSpFjuycaMORMSQEEEDAXgIEWPZaD0aDAAI2Fsg8Z7qUrP/exiNkaAgggIB3gZwew+TM+lfCgwACNhR4dV661EmNs+HIGBICCCBgLwECLHutB6NBAAEbC+x+8mHJe+4JG4+QoSGAAAJVC9w65jlZW3gARAggYCOBXm0S5OYTU200IoaCAAII2FeAAMu+a8PIEEDAZgLF36yVXfNm2WxUDAcBBBDwT+C3IafKJfGn+XczdyGAQEQELhiTIuO7c3wwIth0ggACjhcgwHL8EjIBBBCIpEDGjJOk9LefI9klfSGAAAIhEYhLry2n9lkkBZIckvZoBAEEai6w6Lx0qV+L44M1l6QFBBBwgwABlhtWmTkigEDIBHIfukvyF70QsvZoCAEEEIikwMdjrpB7C4dHskv6QgCBKgQ4PsirgQACCAQmQIAVmBd3I4CAywWKPv1Ysi473+UKTB8BBJwqUHpwR5nS+gGnDp9xIxBTAvPGpsi4bhwfjKlFZTIIIBBWAQKssPLSOAIIxJxAaalknDJRSv/6M+amxoQQQMAdAi+NvVf+V9DZHZNllgjYWICvD9p4cRgaAgjYUoAAy5bLwqAQQMDOAjl33iQFS1618xAZGwIIIFClQFbPUTKrzgKEEEAgigID2iXItZP4+mAUl4CuEUDAgQIEWA5cNIaMAALRFShc9a5kX3dpdAdB7wgggEANBG4c/YJ8W7R/DVrgUQQQqInAZcekyPBOHB+siSHPIoCA+wQIsNy35swYAQRqKFC+O9ccIyzL2lXDlngcAQQQiI7ApmFnyOUyJTqd0ysCLhdITRJ5/cJakhDvcgimjwACCAQoQIAVIBi3I4AAAiqQc/t1UrDsTTAQQAABZwrUayBTevxHSuPYAeLMBWTUThYY3TVRLhqX4uQpMHYEEEAgKgIEWFFhp1MEEHC6QNFnqyXr0vOcPg3GjwACLhb4YOzV8kDBEBcLMHUEoiNw60mpcsTBCdHpnF4RQAABBwsQYDl48Rg6AghEV2DXuTOk+IdvozsIekcAAQSCFChp10WmHnhPkE/zGAIIBCPQrH6cPDsnPZhHeQYBBBBwvQABlutfAQAQQCBYgfxXXpTcB+8M9nGeQwABBKIu8NzY++WNgk5RHwcDQMAtAlP7J8n0wclumS7zRAABBEIqQIAVUk4aQwABNwmUZeyQjBknSXlOtpumzVwRQCCGBDJ7j5fZtS6MoRkxFQTsLfDkzDRp2Zjq7fZeJUaHAAJ2FSDAsuvKMC4EEHCEQO49t0r+G4scMVYGiQACCHgTuHbUS7KuuCk4CCAQZoEerRPk9smpYe6F5hFAAIHYFSDAit21ZWYIIBABgeKvv5BdF86OQE90gQACCIRH4MeRs+Wq0hPC0zitIoBAhcDF41NkVBe+/MkrgQACCAQrQIAVrBzPIYAAAv8I7Jo/R4q/+hwPBBBAwJkCjZrIyV1fknKJc+b4GTUCDhColRInr85Ll3h+mzlgtRgiAgjYVYAAy64rw7gQQMAxAgVvviI5d9/imPEyUAQQQKCywMqx18rDBYOAQQCBMAkce8T/tXff0XaVZf7An3NuD6GTQCChCwQIUkPvgRSRIkVqqEoHEZGm9KEpIIgBpYhIcWRwBn6KjoqiggKiIkgRRAQBFSE9t5ffOjeAOLRbTtnlc9a6Cxj3+77P83n2mj++a599GuK4nb28vUK8tiVAICcCAqycDFqbBAhUTqBv/ryYecS+0fvaPyt3iJ0JECBQQYHO8RvF9DFfrOAJtiaQb4FrDm2JNcZ4eXu+7wLdEyAwXAEB1nAFrSdAgEBEzL/mimi783YWBAgQSK3AN6ZdE99vXyu19SucQFIFPrxiXVx+oJe3J3U+6iJAID0CAqz0zEqlBAgkWKDrqT/E7OMPS3CFSiNAgMD7C7y+xe5xbPOJmAgQKLOAl7eXGdR2BAjkVkCAldvRa5wAgXILzDnjpOh8+IFyb2s/AgQIVE3gczvfEX/qXqZq5zmIQNYFlhhRiDs/NSLrbeqPAAECVREQYFWF2SEECORBoP2H34t5l56bh1b1SIBARgWemnx8nNv1sYx2py0C1RfYb4uGOGI7L2+vvrwTCRDIooAAK4tT1RMBAjUR6OvsiFlH7Bc9r7xUk/MdSoAAgWELLLt87LvOrcPexgYECCwU+ObRLbH8kl7e7n4gQIBAOQQEWOVQtAcBAgTeEFhww4xovf0mHgQIEEitwI+nXRDXt2+Z2voVTiApAtuOr4+z9mhKSjnqIECAQOoFBFipH6EGCBBIkkD3c8/ErCMPTFJJaiFAgMCgBDrW3SwOHn3RoNa4mACBdwpcul9zbLRKHRoCBAgQKJOAAKtMkLYhQIDAmwJzzz01On7xUyAECBBIrcAN066NH7Wvmdr6FU6g1gLjly/G1Ye01LoM5xMgQCBTAgKsTI1TMwQIJEGg474fx9wLzkhCKWogQIDAkARe3XrvOKHhmCGttYgAgYhTdmmKKevVoyBAgACBMgoIsMqIaSsCBAi8KTDr6OnR/ezTQAgQIJBOgUIhTt3pznihe8l01q9qAjUUGL1YIW4/bkQNK3A0AQIEsikgwMrmXHVFgECNBdruvjPmX3VJjatwPAECBIYu8Icpn4oLOncb+gZWEsipwOHbNcb+WzTktHttEyBAoHICAqzK2dqZAIE8C3R3x6yjD4ru55/Ls4LeCRBIs8AKK8W+a/pV1TSPUO3VF2isj/ivE0fEIk2F6h/uRAIECGRcQICV8QFrjwCB2gm0fedbMX/G5bUrwMkECBAYpsD/Trswvt6++TB3sZxAfgT23rQhjtqxMT8N65QAAQJVFBBgVRHbUQQI5Eugr70tSu/C6vnrC/lqXLcECGRGoO3DW8ehS5+XmX40QqDSArceMyKWW8LTV5V2tj8BAvkUEGDlc+66JkCgSgKt374lFnztqiqd5hgCBAiUX+Cr066Ln7avXv6N7UggYwLT1q+Pk6c1Zawr7V4d13MAACAASURBVBAgQCA5AgKs5MxCJQQIZFCgb/68/ndh9fztlQx2pyUCBPIg8Ldt94+T6j6Rh1b1SGBYAtcd0RKrji4Oaw+LCRAgQOC9BQRY7g4CBAhUWKD1tq/HghuvqfAptidAgEBlBAoNjfHp7b4dL/csXpkD7EogAwI7rFMfZ+7m6asMjFILBAgkWECAleDhKI0AgWwI9M6eGbOOmh69r72ajYZ0QYBA7gR+P+XkuKhzl9z1rWECAxX4yiEtsdbynr4aqJfrCBAgMBQBAdZQ1KwhQIDAIAUW3HxdtN583SBXuZwAAQLJEOhbafXYbzX/PywZ01BF0gS2Was+zv6Yp6+SNhf1ECCQPQEBVvZmqiMCBBIoUHr6qv8prNkzE1idkggQIPDBAvdMuyRubp/4wRe6gkDOBK6a3hzrjK3LWdfaJUCAQPUFBFjVN3ciAQI5FSi9B6v0PiwfAgQIpFFgwUbbx+GLn5XG0tVMoGICW69ZH+fs6emrigHbmAABAm8TEGC5HQgQIFAlgdIvEZZ+kbD0y4Q+BAgQSKPA1VNviPs7Vk1j6WomUBEBT19VhNWmBAgQeFcBAZYbgwABAlUUWPC1q6L127dU8URHESBAoHwCL+8wPU6OQ8u3oZ0IpFhg2/H1cdYenr5K8QiVToBAygQEWCkbmHIJEEi3QM9fX4hZR0+Pvva2dDeiegIEcilQGLFIHL/Ft+LV3pG57F/TBN4uMOPQllhzjF8edFcQIECgWgICrGpJO4cAAQJvCMyfcXm0fedbPAgQIJBKgd9OOSUu7ZyWytoVTaBcAjutWx+n7erpq3J52ocAAQIDERBgDUTJNQQIECijQPfzz/W/Cyu6u8u4q60IECBQHYHeVcfH/ivPqM5hTiGQUIEbPtESK4/y9FVCx6MsAgQyKiDAyuhgtUWAQLIF5l91SbTdfWeyi1QdAQIE3kPg7mmXxm3tm/AhkEuBXTdsiBOnNOayd00TIECglgICrFrqO5sAgdwKdD/7dP+7sHwIECCQRoH5E3eOI0aensbS1Uxg2AK3HzciRi9WGPY+NiBAgACBwQkIsAbn5WoCBAiUTWD+V6+MtjtuLdt+NiJAgEA1Bb409aZ4sGOlah7pLAI1F9h/i4Y4fDtPX9V8EAogQCCXAgKsXI5d0wQIJEGgd+ZrMfuEI6Ln768koRw1ECBAYFACL+54WHy276BBrXExgTQLLNZSiNuObYmWRk9fpXmOaidAIL0CAqz0zk7lBAhkQKDtrjti/pe/kIFOtECAQN4ECostEUdtckvM6lskb63rN6cCR09qjL0mNuS0e20TIECg9gICrNrPQAUECORcYPYpx0TX7x7JuYL2CRBIo8Cvp54Wl3VMTmPpaiYwKIGVlinGjZ9sGdQaFxMgQIBAeQUEWOX1tBsBAgQGLdD50AMx58yTBr3OAgIECNRaoGeNCXHA2KtqXYbzCVRc4HO7N8X2a9dX/BwHECBAgMB7Cwiw3B0ECBBIgMC8yy6I9u/fnYBKlECAAIHBCfz3tMviP9s3HNwiVxNIkcDGq9bFJfs2p6hipRIgQCCbAgKsbM5VVwQIpEyg58XnY9YJR0Tf/Hkpq1y5BAjkXWDu5h+JT7Z8Ju8M+s+wwFXTm2OdsXUZ7lBrBAgQSIeAACsdc1IlAQI5EGi99cZY8PVrc9CpFgkQyJrAF6fcHI90jstaW/ohELtsUB8nTW0iQYAAAQIJEBBgJWAISiBAgEBJoK+zI2afcER0/+mPQAgQIJAqgecnHRGn9x6QqpoVS+CDBJobIr559IhYamThgy71vxMgQIBAFQQEWFVAdgQBAgQGKtBx7w9i7kVnDfRy1xEgQCARAoWllonD17855odfaUvEQBRRFoGjdmyMvTdtKMteNiFAgACB4QsIsIZvaAcCBAiUVWDuuadGxy9+WtY9bUaAAIFKCzw49Yz4UsdOlT7G/gSqIvCh5Ypx7WEC2apgO4QAAQIDFBBgDRDKZQQIEKiWQNeTj/V/ldCHAAECaRLoHr9hHDjmsjSVrFYC7ylw4cebY9PVvLjdLUKAAIEkCQiwkjQNtRAgQOANgflfvTLa7riVBwECBFIlcMe0K+LO9vVTVbNiCfxfgZ0n1MepH/XidncGAQIEkiYgwEraRNRDgACBiOid+Vr/U1g9f3+FBwECBFIjMHvL3eKopk+lpl6FEvi/Ak31Ed84akSMWsyL290dBAgQSJqAACtpE1EPAQIE3hBou+uOmP/lL/AgQIBAqgQunnJrPNq5fKpqViyBNwWOmdQYe0704nZ3BAECBJIoIMBK4lTURIAAgTcEZp9yTHT97hEeBAgQSI3Ac5OOjDN7901NvQol8KbAhHF18aWDmoEQIECAQEIFBFgJHYyyCBAgUBLofOiBmHPmSTAIECCQGoHC6DExfZ2boqPQmJqaFUqgJHDl9OZYd6wXt7sbCBAgkFQBAVZSJ6MuAgQIvCEw77ILov37d/MgQIBAagQemPq5+HLHjqmpV6EE9tmsIY7cQejqTiBAgECSBQRYSZ6O2ggQIFB6oftrr8bsU46Nnr++wIMAAQKpEOiasGkcNOriVNSqSAJjlyrGTUe2RMF7290MBAgQSLSAACvR41EcAQIEFgp0/OInMffc03AQIEAgNQK3T7sq7mqfkJp6FZpfgfP3ao4t1vDVwfzeATonQCAtAgKstExKnQQI5F5gwdeuitZv35J7BwAECKRD4PWt94xjG45LR7GqzK3ARzaoj09Pbcpt/xonQIBAmgQEWGmalloJEMi3QHd39P8q4eOP5ttB9wQIpEbg/Mm3xRNdY1JTr0LzJTBq0ULc+MmWGNHku4P5mrxuCRBIq4AAK62TUzcBArkUKIVXpRArurtz2b+mCRBIl8CzOx0dn+/ZJ11FqzY3Ap/foym2G1+fm341SoAAgbQLCLDSPkH1EyCQO4HS1whLXyf0IUCAQNIFCiusGPuvcUP0FIQESZ9V3uqb+uH6+MxHfHUwb3PXLwEC6RYQYKV7fqonQCCnAqUXupde7O5DgACBpAv8fOrZMaNju6SXqb4cCYxerBA3fMJXB3M0cq0SIJARAQFWRgapDQIE8iXQ89cXYvYpx0bva6/mq3HdEiCQOoHO9beK6Uudn7q6FZxdgXP2bIqt1/RUYHYnrDMCBLIqIMDK6mT1RYBA5gXaf/S9mHfJuZnvU4MECKRf4JapV8d3O9ZJfyM6SL3A7hs1xPGTG1PfhwYIECCQRwEBVh6nrmcCBDIjMP+qS6Lt7jsz049GCBDIpsBr2+wTx9Ufnc3mdJUagZVHFeO6I1qi6EcHUzMzhRIgQODtAgIs9wMBAgRSLNA3f17/Vwm7n306xV0onQCBrAsUGhrirO1viT92j856q/pLsMAXD2iODVaqS3CFSiNAgACB9xMQYLk/CBAgkHKBzl//KuacfmLKu1A+AQJZF3h65+PinO49s96m/hIqcPDWjTF964aEVqcsAgQIEBiIgABrIEquIUCAQMIFFtx8XbTefF3Cq1QeAQK5Flhxtdhv9euiL3x/K9f3QQ2a32iVurh0v+YanOxIAgQIECingACrnJr2IkCAQA0FSk9hlZ7G8iFAgEBSBX467dz4avs2SS1PXRkUaG6I+OrhLTF2qWIGu9MSAQIE8iUgwMrXvHVLgECGBUrvwSq9D6v0XiwfAgQIJFGgfaPt4pDFz05iaWrKqMCpH22KnSfUZ7Q7bREgQCBfAgKsfM1btwQIZFyg9IuEpV8m9CFAgEBSBW6aek38oGOtpJanrgwJ7LZRQ5wwuTFDHWmFAAEC+RYQYOV7/ronQCCDAvMuOTfaf/S9DHamJQIEsiDw6rb7xgl1R2ahFT0kWGDNMcWYcWhLgitUGgECBAgMVkCANVgx1xMgQCDhAn3z5sacMz4VXU/9IeGVKo8AgTwKFFpGxOlbfyP+3L1MHtvXcxUECoWIaw5tiQ8t571XVeB2BAECBKomIMCqGrWDCBAgUD2B7qef6A+xeufOqd6hTiJAgMAABZ6YfEKc37XHAK92GYHBCZw8rSmmre+9V4NTczUBAgSSLyDASv6MVEiAAIEhCXT85H9j7oWfH9JaiwgQIFBRgVXXin1XvqaiR9g8nwLee5XPueuaAIF8CAiw8jFnXRIgkFOB1ltuiAU3fTWn3WubAIEkC/x42gVxffuWSS5RbSkTWHdcXVx5UHPKqlYuAQIECAxUQIA1UCnXESBAIKUC8y45J9p/dE9Kq1c2AQJZFWibOCkOHXlmVtvTV5UFFmkqxFcOaY5xS3vvVZXpHUeAAIGqCQiwqkbtIAIECNRGoG/B/IUvdX/isdoU4FQCBAi8h8D1U6+NH3esyYfAsAXO+VhTbL2W914NG9IGBAgQSLCAACvBw1EaAQIEyiXQ/czTMeeME6N39qxybWkfAgQIDFvg79sdEJ8qHjHsfWyQb4FDt2mMA7dqyDeC7gkQIJADAQFWDoasRQIECJQEOu77Ucy9wNd13A0ECCRHoLjY4vGZTb8eL/YsmZyiVJIqgR3XqY8zdmtKVc2KJUCAAIGhCQiwhuZmFQECBFIp0Hrb12PBjX75K5XDUzSBjAo8PvlT8R9du2W0O21VUmCNMcX48sEtUe+1V5VktjcBAgQSIyDASswoFEKAAIHqCMz7wnnR/r/frc5hTiFAgMAHCPStMSH2G3sVJwKDEii9tP2qg5tj5WWkV4OCczEBAgRSLCDASvHwlE6AAIGhCPS1tS58qfvjjw5luTUECBAou8APpl0YN7VvXvZ9bZhdgfP3bo4tPlSX3QZ1RoAAAQLvEBBguSkIECCQQ4HuPz3TH2L1znwth91rmQCBpAks2HRyHL7IaUkrSz0JFThmUmPsOdFL2xM6HmURIECgYgICrIrR2pgAAQLJFuj4+b0x97zTk12k6ggQyI3AtVOui/s6V89NvxodmsDHNmmIY3dqHNpiqwgQIEAg1QICrFSPT/EECBAYnkDrt74RC67/yvA2sZoAAQJlEHhl+4Pi04XDyrCTLbIqsNWadXHuns1ZbU9fBAgQIPABAgIstwgBAgRyLjDvsv+I9u/flXMF7RMgUGuB4lLLxIkbXh9/61281qU4P4ECa44pxpcOaonG+gQWpyQCBAgQqIqAAKsqzA4hQIBAcgX6OtoXvtT9979NbpEqI0AgFwKPTj45Lu7aJRe9anLgAkuPLMQVBzXHCkv6xcGBq7mSAAEC2RMQYGVvpjoiQIDAoAW6//JczD37s9Hz8l8HvdYCAgQIlEugd+0NYv/lLi/XdvbJgEChEHH5gc2x3ji/OJiBcWqBAAECwxIQYA2Lz2ICBAhkR6Dricdi7jmfjd5ZM7PTlE4IEEidwHenXRK3tE9MXd0KrozAWXs0xbbjfW+wMrp2JUCAQLoEBFjpmpdqCRAgUFGBzl//qv9JrL7OjoqeY3MCBAi8l8C8zafFJ1pOAUQgjp/cGLtv1ECCAAECBAj0Cwiw3AgECBAg8G8CHT/7ccw9/wwqBAgQqJnA1VNuiPs7V63Z+Q6uvcDBWzfG9K2FV7WfhAoIECCQHAEBVnJmoRICBAgkRqD9nrti3uX/kZh6FEKAQL4E/rrDwXFKHJKvpnX7lsAeGzfEcTs3EiFAgAABAv8mIMByQxAgQIDAuwq0/ddtMf/aL9EhQIBA1QWKo5eLYyZcF6/1jaz62Q6srcBO69bHabs21bYIpxMgQIBAIgUEWIkci6IIECCQDIEF3/hatH7z+mQUowoCBHIl8Jspp8QXOqflque8N7vFh+ri/L2b886gfwIECBB4DwEBlluDAAECBN5XYP41V0TbnbdTIkCAQFUFeiZMjANGXVLVMx1WO4H1V6qLL+zXHMVi7WpwMgECBAgkW0CAlez5qI4AAQKJEJh32QXR/v27E1GLIggQyI/AXVMvjds7NslPwzntdK3li3Hpfs2xSFMhpwLaJkCAAIGBCAiwBqLkGgIECBCIueedHh0/v5cEAQIEqiYwd4td4pPNJ1ftPAdVX2CV0cW4ZN/mWHqk8Kr6+k4kQIBAugQEWOmal2oJECBQU4E5p50QnY88WNMaHE6AQL4Erph8UzzUtVK+ms5Jt2OXKsbF+zbHmCWEVzkZuTYJECAwLAEB1rD4LCZAgED+BGafcHh0Pfl4/hrXMQECNRF4YcfD4tS+g2pytkMrJ7Dc4oW4aN/mWHFpL72qnLKdCRAgkC0BAVa25qkbAgQIVEVg5uEfj54Xnq/KWQ4hQCDfAsXlx8Un1rom5sQi+YbIUPejFivERR9vjlVGCa8yNFatECBAoOICAqyKEzuAAAEC2RR4fb9dovefr2azOV0RIJAogYennBaXd05OVE2KGZrAMosW4sJ9mmO1ZYVXQxO0igABAvkVEGDld/Y6J0CAwLAFXtt1++hrXTDsfWxAgACB9xPoXm+zOHCZiyClXGDpN8Kr1YVXKZ+k8gkQIFAbAQFWbdydSoAAgcwI/HPSxMz0ohECBJIrcOfUy+KOjg2TW6DK3ldg1KKFuGCf5hBeuVEIECBAYKgCAqyhyllHgAABAm8JvP7xadH7+mtECBAgUDGB2VvuGkc1nVSx/W1cOYFlFy/EBXs3x6qjfW2wcsp2JkCAQPYFBFjZn7EOCRAgUBWBWcdMj+5nnq7KWQ4hQCCHAvX18YUdb4zfdI3LYfPpbXmFJYtx/t5NsdIywqv0TlHlBAgQSIaAACsZc1AFAQIEMiEw53MnR+eDv8hEL5ogQCB5As/veESc3ndA8gpT0bsKrDyqGOfv1RTLLym8cosQIECAwPAFBFjDN7QDAQIECLxNYN4VF0X79/6bCQECBMouUFxx1ThktaujtdBS9r1tWF6BNccU47y9mqP0q4M+BAgQIECgHAICrHIo2oMAAQIE/k1gwc3XRevN11EhQIBA2QV+NeWMuLJzp7Lva8PyCay3Yl2ct1dTLNosvCqfqp0IECBAQIDlHiBAgACBigiUnsIqPY3lQ4AAgXIKdK2/ZRy01AXl3NJeZRTYbPW6OGfP5mioK+OmtiJAgAABAhEhwHIbECBAgEDFBDru/UHMveisiu1vYwIE8inw7alXxHc61s9n8wnuevu16+NzuzcluEKlESBAgECaBQRYaZ6e2gkQIJACgY4HfhZzzz4lBZUqkQCBtAjM3GqPOKbxhLSUm4s6d92wIU6c0piLXjVJgAABArUREGDVxt2pBAgQyJVA528eijmnHp+rnjVLgEDlBArNLXHhNtfF77tXqNwhdh6wwAFbNsRh2wqvBgzmQgIECBAYkoAAa0hsFhEgQIDAYAW6nngs5px2QvS1tQ52qesJECDwDoE/TToyPte7L5kaCxw9qTH2mthQ4yocT4AAAQJ5EBBg5WHKeiRAgEBCBLqfezbmnn969Lz0YkIqUgYBAmkVKKy6Rhy44pejq+jJn1rN8PRdm2LSuvW1Ot65BAgQIJAzAQFWzgauXQIECNRaoOeVl2LexWdH15OP17oU5xMgkHKB+6d+Lq7u2DHlXaSv/MVaCv0va99oFT81mL7pqZgAAQLpFRBgpXd2KidAgEBqBXpnvhbzLj4nOn/7cGp7UDgBArUX6Nxw65i+xHm1LyRHFawyqtgfXq08qpijrrVKgAABAkkQEGAlYQpqIECAQA4F+loXxNyLz47OX/48h91rmQCBcgncNvWquLtjQrm2s8/7CExcrS7O3K0pRjYXOBEgQIAAgaoLCLCqTu5AAgQIEHhLoLc35l15cbR/73+gECBAYEgCr2+9ZxzbcNyQ1lo0cIFdNqiPk6Y2DXyBKwkQIECAQJkFBFhlBrUdAQIECAxeoO2OW2P+V68c/EIrCBDIvUBh0cXi3M2vjSe7x+TeolIAh2/XGPtv4ZcGK+VrXwIECBAYmIAAa2BOriJAgACBCgt0Pnh/zJ9xWfS88nKFT7I9AQJZE3hm0tFxVu8+WWur5v3UFSNKvzS4/dp+abDmw1AAAQIECIQAy01AgAABAokR6HnpxZg/4/LofPiXialJIQQIJF+gsPr42H/cVdFTELSUa1orLl2MUz/aFGst72Xt5TK1DwECBAgMT0CANTw/qwkQIECgAgLzr7ki2u68vQI725IAgawK/Gzq2XFNx3ZZba+qfW3xobr+8MrL2qvK7jACBAgQ+AABAZZbhAABAgQSKdD2/74TC2ZcFn1dXYmsT1EECCRLoGOjbePgxc9JVlEprObjmzXEJ3doTGHlSiZAgACBrAsIsLI+Yf0RIEAgxQJdjz7S/5XC7j//KcVdKJ0AgWoJ3Dz16rinY51qHZepcwqFiFM+0hST1/M1zEwNVjMECBDIkIAAK0PD1AoBAgSyKND7+j9j/lcuj46f35vF9vREgEAZBf65zT5xfP3RZdwxH1utOroYn/lIU6w5xvuu8jFxXRIgQCCdAgKsdM5N1QQIEMidwIKvXxutt96Yu741TIDAwAWKSy4dZ248I57tGT3wRTm/ctK69XHytKZo9OBVzu8E7RMgQCD5AgKs5M9IhQQIECDwhkD7j+/pfxqrb95cJgQIEHhXgad2OjbO7dmLzgAEjtyxMfbZtGEAV7qEAAECBAjUXkCAVfsZqIAAAQIEBiHQ/fQT/e/F6nry8UGscikBArkRWGPd2G/sVdEXhdy0PNhGV1iyGCdNbYwNVq4b7FLXEyBAgACBmgkIsGpG72ACBAgQGKpA34L5/U9itf/wu0PdwjoCBDIs8JOp58bXOrbJcIdDb237tev7w6tFmgR8Q1e0kgABAgRqISDAqoW6MwkQIECgLAKtt98UC26YUZa9bEKAQHYE2jbeIQ5d7PPZaahMnRwzqTH2nOgrg2XitA0BAgQIVFlAgFVlcMcRIECAQHkFOh74WbR+8/ro/tMfy7ux3QgQSLXAjVNmxA87x6e6h3IVv/qyxThxSlOsvYJfGSyXqX0IECBAoPoCAqzqmzuRAAECBMos0Ne6IBZ88/pou+PWMu9sOwIE0irwj233jRPrjkxr+WWre/eNG+L4nRvLtp+NCBAgQIBArQQEWLWSdy4BAgQIlF2g86EH+p/G6nr6ibLvbUMCBNIlUBy9bHz2w1fHX3qWSVfhZap2iRGFOH5yY2w3vr5MO9qGAAECBAjUVkCAVVt/pxMgQIBAmQX6Ojui9Zs3ROn9WD4ECORb4A87nxAXdO+RO4Rtx9fHcTs1xlIjvag9d8PXMAECBDIsIMDK8HC1RoAAgTwLdP7m4YVPY/3h0Twz6J1ArgX61lwv9lvhylwZnDilMXbd0IvaczV0zRIgQCAnAgKsnAxamwQIEMilQG9v/7uxSkGWDwEC+RT44dQL4saOLTPf/Kar1cUxOzXG2KW8qD3zw9YgAQIEciogwMrp4LVNgACBPAl0Pfbb/iCr63eP5KltvRIgEBGtEyfFYSPPzLRFKbjacxNPXWV6yJojQIAAgRBguQkIECBAIDcCrbfe2B9kRXd3bnrWKAECEV+bcm38pHPNzFGUnro6alJjrLi0p64yN1wNESBAgMA7BARYbgoCBAgQyJVA15OP9X+lsPPXD+aqb80SyLPA37Y7IE4qHpEZgqb6iCN3bIzdNvLUVWaGqhECBAgQ+EABAdYHErmAAAECBLIo0Pqf3+wPsvra27LYnp4IEHibQHG55ePT614dL/UumXqX7deuj09s3xjLLu4XBlM/TA0QIECAwKAEBFiD4nIxAQIECGRJoPuZp/q/Utj5q19kqS29ECDwLgKP7fypuLB7t9TajF6s0B9c7bBOfWp7UDgBAgQIEBiOgABrOHrWEiBAgEAmBNruvD1ab78pemfPykQ/miBA4J0CvePXj/3HXJFKmtIL2o/YvjEaZVepnJ+iCRAgQKA8AgKs8jjahQABAgRSLtDzyktRCrLa7roj5Z0onwCB9xL4/tQL4xsdm6cGaL1xdXHYdg0xYVxdampWKAECBAgQqJSAAKtSsvYlQIAAgVQKdD3222j7r9uj45c/S2X9iiZA4L0FFmw6OQ5f5LTEE41sLsSh2zbE7l7SnvhZKZAAAQIEqicgwKqetZMIECBAIEUCHff+IFrvvD1K78nyIUAgIwJ1dTFj0rXx867VE9vQrhs2xCHbNMTiI7ykPbFDUhgBAgQI1ERAgFUTdocSIECAQCoEurv7Q6y2O2+L3pmvp6JkRRIg8P4CL29/UJxcOCxxTBuuXBcHb90Q6/q6YOJmoyACBAgQSIaAACsZc1AFAQIECCRYoOfvryx8P9Z//2eCq1QaAQIDESguPzaOH391/KNv8YFcXvFrxixRiOlbN8bOE7yhveLYDiBAgACBVAsIsFI9PsUTIECAQDUFuv7w6ML3Y93/02oe6ywCBMos8LudT45Luncp866D266uGHHQVo1x0FYNg1voagIECBAgkFMBAVZOB69tAgQIEBi6QMdPfxStd94W3U8/MfRNrCRAoGYCPetsFAcs+8Wanb/LBvVx4JaNMWox77mq2RAcTIAAAQKpExBgpW5kCiZAgACBRAj09vZ/rbAUZPW+9s9ElKQIAgQGLvDdqRfHLR2bDnxBGa7cas26OGCLxlhjTLEMu9mCAAECBAjkS0CAla9565YAAQIEyizQ++o/+kOsUpjlQ4BAegTmbTYtPjHilKoU/OGV6mK/zRtik1XrqnKeQwgQIECAQBYFBFhZnKqeCBAgQKDqAl1PPt7/a4UdP7u36mc7kACBwQsUmprjyu2+Er/sWnXwiwe4Yo3lirHv5g2x7XgvaB8gmcsIECBAgMB7Cgiw3BwECBAgQKCMAp0PPRDt99wVHQ/cV8ZdbUWAQCUEXtz+4Phs4ZCyb73yqGLss2lDTF5PcFV2XBsSIECAQG4FBFi5Hb3GCRAgQKCSAp2/eWhhkPWzH1fyGHsTIDAMgeLYleKoNb4cM2PRYezyr6Xjli7G3ps2xEfWF1yVBdQmBAgQIEDgbQICLLcDAQIECBCooEDXkKB28wAACxJJREFU738b7ff8T7Tf+4MKnmJrAgSGKvDI5FPii13Thrq8f92KSxdjr4kN8ZENBFfDgrSYAAECBAi8j4AAy+1BgAABAgSqIND1xGPR/v27ov0H/68KpzmCAIGBCvSsOzEOGH3JQC//t+tWHV2Mj23SEFM/LLgaEqBFBAgQIEBgEAICrEFguZQAAQIECAxXoPuPT0ZbKci6566I3t7hbmc9AQJlEPifqZfGtzo2GfBO41coxh4bN8SO6wiuBozmQgIECBAgMEwBAdYwAS0nQIAAAQJDEeh+7tmFT2Tdc1f0dXYMZQtrCBAok8CczXeJI1tO/sDdNl6lLnbfuCE2/1DdB17rAgIECBAgQKC8AgKs8nrajQABAgQIDEqg54Xn33oiq691waDWupgAgfIIFEaMiMu2mhEPd6/0rhvusE597LphfUwYJ7gqj7hdCBAgQIDA4AUEWIM3s4IAAQIECJRdoOflv771RFbv3Dll39+GBAi8v8BfdjgsTouD3rqoWIz+rwl+dMP6GLdUER8BAgQIECBQYwEBVo0H4HgCBAgQIPB2gZ5X/97/tcLSX+/M1+AQIFAlgeKKq8QhK385lhq9aOyyQX3/X0tjoUqnO4YAAQIECBD4IAEB1gcJ+d8JECBAgEANBHrnzI7OB+6Ljvvvi86Hf1mDChxJID8CxaVHRfOkKfHEajvFxB3Wyk/jOiVAgAABAikSEGClaFhKJUCAAIF8CnQ/98zCIOv++6L7+T/lE0HXBCog0Lj5Nv3BVdO2kyqwuy0JECBAgACBcgoIsMqpaS8CBAgQIFBhgc4H7+8PszoeuC/65s2t8Gm2J5A9gbqxK0bzpKnRtP3OUbfCuOw1qCMCBAgQIJBRAQFWRgerLQIECBDItkDvrJkLn8p64L7ofOTBbDerOwJlEGjaYXI07zA5Gjfbqgy72YIAAQIECBCotoAAq9riziNAgAABAmUW6H7m6f4nskqBVs8Lfy7z7rYjkF6B+g+tFU077BxN2+wYdcuOSW8jKidAgAABAgRCgOUmIECAAAECGRLo/OXP//UVwwXzM9SZVggMTKDQ3Bylp61KoVXjxpsNbJGrCBAgQIAAgcQLCLASPyIFEiBAgACBwQv0vv7av75i+NuHB7+BFQRSJtAwYf3+0Kppmx2i9KuCPgQIECBAgEC2BARY2ZqnbggQIECAwDsEup9+Mjof+VV0/uah6Hr8UUIEMiNQXGLJ/sCqFFw1rL9xZvrSCAECBAgQIPBOAQGWu4IAAQIECORIoPsvz0XXIw/1h1mlv+jtzVH3Ws2CQN24laJxg42jYYNNonGDTaIwctEstKUHAgQIECBA4AMEBFhuEQIECBAgkFOBnr+/8rYw68Hoa23NqYS2ky5Q+nrgm4FV6d99CBAgQIAAgfwJCLDyN3MdEyBAgACBdwj0zp618CuG/U9nPRi9M1+nRKBmAqWnqkpPV/WHVptu4RcEazYJBxMgQIAAgeQICLCSMwuVECBAgACBRAj0tbcvDLN+82B0PvJQ9LzyUiLqUkS2BRZ+NbAUWG3Z/+dDgAABAgQIEHi7gADL/UCAAAECBAi8r8DCMOuh/jCr+8/P0iJQNoGG9TZ4I7DaKupXXrVs+9qIAAECBAgQyJ6AACt7M9URAQIECBComEDXE4/1P53V/cxT0f3HJ6N31syKnWXj7AkUF1v8rSesSk9ZFVpGZK9JHREgQIAAAQIVERBgVYTVpgQIECBAIB8CXU/9YWGY9Uag1f2XP+ejcV0OSKB+ldWjfu11o2F86W9C1K20yoDWuYgAAQIECBAg8H8FBFjuCQIECBAgQKBsAr3/fDW6nnw8up9+Irr6g60no6+trWz72yi5AsXFl4j6N4KqN0OrQnNLcgtWGQECBAgQIJAqAQFWqsalWAIECBAgkD6B/kDrycej66lSsPVk9Pzjb+lrQsXvEKhfY3z/k1X9odXaE6Ju+bGUCBAgQIAAAQIVExBgVYzWxgQIECBAgMC7Cbz5lFZ/oFUKtp58HFTCBYpLj4qGtUth1YSFXwdce92IuvqEV608AgQIECBAIEsCAqwsTVMvBAgQIEAgpQI9L70Yb/29/GJ0v/HfpbDLp3oChYaGqFthXNSNXTHqVlgx6tdYq//dVcXRy1avCCcRIECAAAECBN5FQIDltiBAgAABAgQSK9DX0fGvYKsUar38r6Crd+6cxNad9MIWBlRvBlVv++eyY5JeuvoIECBAgACBnAoIsHI6eG0TIECAAIG0C5QCrLc/tfX2p7hKwVfeP3XLjnn3kGrsinmn0T8BAgQIECCQQgEBVgqHpmQCBAgQIEDg/QX65s+L3tmz3vib2f/Pvnf771mzonfOrFRwFhoaozByZBQWGRmFkYtGsfTP/n8fGcVFFo3CEkv0f+3vzaerSl8H9CFAgAABAgQIZEVAgJWVSeqDAAECBAgQGJpAX99bYdfCkGth4PXmX1/pv+fPH9re77Oq0NLSH0AV+0OpRf/9398IqoojF/7f+4Orxqay12BDAgQIECBAgEBaBARYaZmUOgkQIECAAAECBAgQIECAAAECORUQYOV08NomQIAAAQIECBAgQIAAAQIECKRFQICVlkmpkwABAgQIECBAgAABAgQIECCQUwEBVk4Hr20CBAgQIECAAAECBAgQIECAQFoEBFhpmZQ6CRAgQIAAAQIECBAgQIAAAQI5FRBg5XTw2iZAgAABAgQIECBAgAABAgQIpEVAgJWWSamTAAECBAgQIECAAAECBAgQIJBTAQFWTgevbQIECBAgQIAAAQIECBAgQIBAWgQEWGmZlDoJECBAgAABAgQIECBAgAABAjkVEGDldPDaJkCAAAECBAgQIECAAAECBAikRUCAlZZJqZMAAQIECBAgQIAAAQIECBAgkFMBAVZOB69tAgQIECBAgAABAgQIECBAgEBaBARYaZmUOgkQIECAAAECBAgQIECAAAECORUQYOV08NomQIAAAQIECBAgQIAAAQIECKRFQICVlkmpkwABAgQIECBAgAABAgQIECCQUwEBVk4Hr20CBAgQIECAAAECBAgQIECAQFoEBFhpmZQ6CRAgQIAAAQIECBAgQIAAAQI5FRBg5XTw2iZAgAABAgQIECBAgAABAgQIpEVAgJWWSamTAAECBAgQIECAAAECBAgQIJBTAQFWTgevbQIECBAgQIAAAQIECBAgQIBAWgQEWGmZlDoJECBAgAABAgQIECBAgAABAjkVEGDldPDaJkCAAAECBAgQIECAAAECBAikRUCAlZZJqZMAAQIECBAgQIAAAQIECBAgkFMBAVZOB69tAgQIECBAgAABAgQIECBAgEBaBARYaZmUOgkQIECAAAECBAgQIECAAAECORUQYOV08NomQIAAAQIECBAgQIAAAQIECKRFQICVlkmpkwABAgQIECBAgAABAgQIECCQUwEBVk4Hr20CBAgQIECAAAECBAgQIECAQFoEBFhpmZQ6CRAgQIAAAQIECBAgQIAAAQI5FRBg5XTw2iZAgAABAgQIECBAgAABAgQIpEVAgJWWSamTAAECBAgQIECAAAECBAgQIJBTAQFWTgevbQIECBAgQIAAAQIECBAgQIBAWgQEWGmZlDoJECBAgAABAgQIECBAgAABAjkVEGDldPDaJkCAAAECBAgQIECAAAECBAikRUCAlZZJqZMAAQIECBAgQIAAAQIECBAgkFMBAVZOB69tAgQIECBAgAABAgQIECBAgEBaBARYaZmUOgkQIECAAAECBAgQIECAAAECORX4/xo0ZYJXCwQkAAAAAElFTkSuQmCC"/>
          <p:cNvSpPr>
            <a:spLocks noChangeAspect="1" noChangeArrowheads="1"/>
          </p:cNvSpPr>
          <p:nvPr/>
        </p:nvSpPr>
        <p:spPr bwMode="auto">
          <a:xfrm>
            <a:off x="116681" y="-144463"/>
            <a:ext cx="2286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5" name="AutoShape 14" descr="data:image/png;base64,iVBORw0KGgoAAAANSUhEUgAABLAAAALmCAYAAABSJm0fAAAgAElEQVR4Xuy9B7RdxZnnWzfpSuQoCSGRc8aASCJKAgEmmJxNMsgw9ps30z3dPdPz3vR73f26e7rfjKcXJptgTMa0hckGmywyiGQQ0WBsogDleGf9t6jrUmmH2uecfe7eZ/9qLRY2d5/aVb/v2xX+9VVV18DAwIAhQQACEIAABCAAAQhAAAIQgAAEIAABCECgpAS6ELBKahmKBQEIQAACEIAABCAAAQhAAAIQgAAEIBARQMDCESAAAQhAAAIQgAAEIAABCEAAAhCAAARKTQABq9TmoXAQgAAEIAABCEAAAhCAAAQgAAEIQAACCFj4AAQgAAEIQAACEIAABCAAAQhAAAIQgECpCSBgldo8FA4CEIAABCAAAQhAAAIQgAAEIAABCEAAAQsfgAAEIAABCEAAAhCAAAQgAAEIQAACECg1AQSsUpuHwkEAAhCAAAQgAAEIQAACEIAABCAAAQggYOEDEIAABCAAAQhAAAIQgAAEIAABCEAAAqUmgIBVavNQOAhAAAIQgAAEIAABCEAAAhCAAAQgAAEELHwAAhCAAAQgAAEIQAACEIAABCAAAQhAoNQEELBKbR4KBwEIQAACEIAABCAAAQhAAAIQgAAEIICAhQ9AAAIQgAAEIAABCEAAAhCAAAQgAAEIlJoAAlapzUPhIAABCEAAAhCAAAQgAAEIQAACEIAABBCw8AEIQAACEIAABCAAAQhAAAIQgAAEIACBUhNAwCq1eSgcBCAAAQhAAAIQgAAEIAABCEAAAhCAAAIWPgABCEAAAhCAAAQgAAEIQAACEIAABCBQagIIWKU2D4WDAAQgAAEIQAACEIAABCAAAQhAAAIQQMDCByAAAQhAAAIQgAAEIAABCEAAAhCAAARKTQABq9TmoXAQgAAEIAABCEAAAhCAAAQgAAEIQAACCFj4AAQgAAEIQAACEIAABCAAAQhAAAIQgECpCSBgldo8FA4CEIAABCAAAQhAAAIQgAAEIAABCEAAAQsfgAAEIAABCEAAAhCAAAQgAAEIQAACECg1AQSsUpuHwkEAAhCAAAQgAAEIQAACEIAABCAAAQggYOEDEIAABCAAAQhAAAIQgAAEIAABCEAAAqUmgIBVavNQOAhAAAIQgAAEIAABCEAAAhCAAAQgAAEELHwAAhCAAAQgAAEIQAACEIAABCAAAQhAoNQEELBKbR4KBwEIQAACEIAABCAAAQhAAAIQgAAEIICAhQ9AAAIQgAAEIAABCEAAAhCAAAQgAAEIlJoAAlapzUPhIAABCEAAAhCAAAQgAAEIQAACEIAABBCw8AEIQAACEIAABCAAAQhAAAIQgAAEIACBUhNAwCq1eSgcBCAAAQhAAAIQgAAEIAABCEAAAhCAAAIWPgABCEAAAhCAAAQgAAEIQAACEIAABCBQagIIWKU2D4WDAAQgAAEIQAACEIAABCAAAQhAAAIQQMDCByAAAQhAAAIQgAAEIAABCEAAAhCAAARKTQABq9TmoXAQgAAEIAABCEAAAhCAAAQgAAEIQAACCFj4AAQgAAEIQAACEIAABCAAAQhAAAIQgECpCSBgldo8FA4CEIAABCAAAQhAAAIQgAAEIAABCEAAAQsfgAAEIAABCEAAAhCAAAQgAAEIQAACECg1AQSsUpuHwkEAAhCAAAQg0CoCy5YtM6+//rp55ZVXoiw32GADM2HCBNPd3d2qV5APBCAAAQhAAAIQgEBBBDpCwFq8eLG59tprzZtvvhlhOuSQQ8ykSZMKQpae7csvv2x++tOftvzdw4cPN+edd57ZaKONWp43GUIAAhCAAASqTuDrr782r776qnnppZfMJ598YubOnWsGBgZSq7Xnnnua4447rupVp/wQgAAEIAABCECgFgQ6QsB66KGHzH333Tc4UEXAqoXvUkkIdCyB3/72t5Eo39PTY84991yz6aabrlRXieXXX3+9WWWVVcwFF1xgRo8e3bE8qBgE0gjMmjXLTJs2LYqsUoRVaNL3dcYZZ5jtttsu9Cc8B4G2E3jsscci/15zzTXN1KlTzbrrrrtSGX71q1+Z+++/34wcOTJ6ZrXVVmt7OXkhBCAAAQhAoB0EKi9gffDBB+aqq64y8+bNG+SFgNUO1+EdEIBAUQS+/PJLc8kllxhNzHfZZRdz0kknRWKWTfPnz48ErnfeeceMHTvWfO973zMjRowoqjjkC4HSEtBWwFtuucUsWLAgVxm7urrM3nvvbY488sgVvq1cmfAwBNpA4He/+5258sorIx+fPHlytMNA/mvTF198Ya644grz+eefmx122MGcdtpp+HQb7MIrIAABCEBgaAhUWsByJ3EuvjIJWDvuuGM0oGgkPfHEE+b999+PfsoWwkYI8hsIVJOAtj3dfffd5uGHH44qoFV1bXXSqvqnn35qnn32WSORS5MYbX8aP358NStKqSHQBAH1j1dfffUKC1jKbtVVVzVrr722GTVq1Eq5r7766mbDDTeMhN911llnBSGgiaLwUwgURmDp0qVRtK22x6rN33jjjc2uu+4ajQu1iPv8889H38CwYcPMWWedZbbYYovCykLGEIAABCAAgaEmUFkBSxO8Bx980DzwwAMrnXFRJgGrmbL87Gc/i87yQMAa6s+E90Og/QQk0Os8vbfeeiv25USQtN8mvLE8BPyzL3t7e81+++1n9t9//0jAIkGgkwgoyuonP/lJdLZbXJL/T5kyJfoG3OisTmJAXSAAAQhAAAIiUFkB67333os6c4VU6/YgCVr2sNZmRKNm3cI/xL2ZsiBgNWsNfg+BahPQeT4zZswwjzzyiPnjH/9olixZYvr6+qKb0zRZ2XzzzZmsVNvElL5BAu+++250fMCiRYuMJu8nnnhitN2WBIFOJSDRdvr06eapp54yn332WXTem7aOjxs3zhxxxBFRv0CCAAQgAAEIdDqBSgpYullI5wH8/ve/jyZv2lqjQ4+1pUapGdGoWYMjYDVLkN9DAAIQgAAE0gn88pe/jIRdJc79wVsgAAEIQAACEIBAPQhUTsDyz4bZaqutzNFHHx0dYImAVQ+npZYQgAAEIFBfAoq6UgS2LjHgJsH6+gE1hwAEIAABCECgfgQqJ2Ap0uq6666LttLoQGPdvqVr5C+++GIELGOibZTaavToo49GZ+d8/fXXUZi5tlmuscYa0eGeOiNh9OjRQVuPtEVTEwVt2cybdt555+g2nKykm9ZeeOEFo9ukdIuOzv6xyR7Gu8ceewweWpqU31dffbWCH2S9d6211jIXXXRRdDW1mxYuXBidPaZQfbc82rqlQ4F32mkno/JknbPSTHnsldgqV1I53TL7wq7+5kciutGBoZcC+HUIiW7UgbOvvfaaefLJJ80f/vAHo4hJJfHT9d/a5qOoySx+vv3kx7qN6emnnzYzZ86MfFv11vYh2XD77bc3++67b3R4c1wKrYu2aSiyQ/a37zjjjDOMLmRQKsI2yrcR+4jF7bffPrh9OvSbS/o2/O89KT/ZQgcHi4UWDvT/43zDvT0r63uM+3uIn8oHdC7MM888Y958883om5UNlRShKz9Te6dvVpE68sPQpLZAvqy8FfFr2yZt25Ev77XXXkaM+vv7g7JsdX5pLw31dz8Pd+v6JptsYs4555zosOikZOukNlP21vdut/OLtb7NbbbZJrrxb/311w/ilPWQWzflr3Zc7aT8UPayF6DID6wPqC4TJkww+rf6w5BUhG+Jj7aAqc+Tr2osozKqf956663NQQcdFPlWSGp1fx/yzrhnbJ1efPHFFb4/fSfa1vatb30r13fi+mCeMiX5a2i75r+rkbY+bvxl7bvppptGbUaIDzbybvfij7gxQB6WPAsBCEAAAhAoK4FKCViaKCnSSrdwubdvNTpQL8IoQ7mFUIPhG264IbqVJi2JnSYUxxxzTOJk3/6+SAFL4oAm3xIl7YQnrdyaDGmSLAEubgLSjGCk90p4+c1vfmMeeuihwQlwUnlUFk00DjjggMQJcTPlyTt4jRMK2i1gyYa6Jem2225b6VYwn2MIP/c3EsJuueWWSERIS/ILTZQPP/zwlewS0k7IB+STuuXPTc0IWCG20bvyClgSfi+//PJowmhTuwQsfSP33XffCt/tUAhYH3/8sbnpppsy/cLy0WLH8ccfH4mdaQcdW4FO29R0u1daCsmz1fmF9F0h/h6XT6iAlae91HvEe7vttjMnnHBCtOjUTHK/KStaaHygSw80PkhLuoHw5JNPjr2h0P1dq31L7aME52nTpqX2L2rD1LdMmjQpii5LSkX093ltIvFS34gEXvl41nfy7W9/OxKzsgTEKgpYefxFPqgz29LOrCpiDJDXvjwPAQhAAAIQKCOByghY/sRSE5DTTz89GuA1OlAvwiBDJWDpQFsN3ufMmRNcLa1Yn3nmmdF14kmpKAFLN+pIjHQn3yEF1yToyCOPjFbS/dSMYKTIiptvvjlavc+TFNEmcUMrza0sT57Bq38bly1HOwUsTV4kaqjcWRMZl5MmtCeddFIsP/ucVvVvvfXWTFHRzVdCjiYIbrRNSDuhqMVrrrkmOhjaTY0KWKG20bvyCFiaDN9xxx1RlJhf75Cox9DvPU4Qk0Bw2WWXRdFpbmq3gPX++++bq6++OlNg8uuqiD21exLx45Lta5577rkgYV15KE8tCIwfP36lLFudX2j7FOLvcXmFCFiqk4RqMcqbtO3/u9/9bq5IOP8db7/9dhQZrO9LPqr+II8vSECTD2y22WaxxS/Ct9SOSYRXxJVNap8UIah62EhV/U393OTJk83EiRNjhdai+vs8tpRgeO211waLx7Zeu+22mznuuONSxbmqCViKHpdtNV4KTbK9xNykiweKGAOElo3nIAABCEAAAmUmUBkByx38KdT+ggsuGNyO0OhAvQjDDIWApYgr3cZkIwU0+NUkQau4up1GAyVNOBTafu+990bbbGzEk7YqaBvmOuusE4vDFbCytvOEhunrOQ18NQmxg1q/vPrvEpXeeOONqMwSvGzSNhTZX37gpkb9IG4yJmbajqatbpaNJuxaaX7sscdWmDRrQK6oDn+1vNHyqE55Bq/+NjLLpJ0Clh+RY/lp25Z8TCvusrui7Xx7JvFTPfyJpHxbk05N7DbeeOPIt5WvburT9gn3Gzj00EPNwQcfPOgiWfaQH2jipMmIko2C8LecFWEbvS+PgJUktLUjAkucFamopPcde+yxiQKkH33mCoFJ7W8IBzcaV/nIvzQRVETkyJEjo29RbZwEfdlT0WJuJJWE57PPPnslEUW/efDBB80DDzywwja43XffPRJJ5MvyQbUF8gM38kSiyLnnnhu1uTa1Or88fVaWvyflFSJg+d+72kgJLhIF7dZgiTKKShF7t89pxZlVro9oAUZ9hV0Mkf3V9qlPUZ+V1PfF2UtMivAtX/TVuyVebLvttoO3KKutUwS1PctTz5x//vlmzJgxK5iqyP4+1L/EW324ziCzSeVVe6vvUH2zFjJkE/WXimh1t/WmiXPKz/XBrDYjxF9DxyZ+/UPa+jixUxFWquOWW24ZtTGqu55T2yJmdvwlZmqH1Jc18m77m9AxQKh9eQ4CEIAABCBQZgKVELDcaB0NfjXwUxi6TY0O1IswTLsFLD/CQwN28dFZL3FbZDRw0tkbWj23K8Fiqd/EbVdwB36KMpLYlRSxFTpIVJSTosU0sVBKEzD0d3+wrHJqBd+PoGjUDySOKvrKlkeTsbPOOis6NycuaTKiwbvO3VFyt7O6zzdaHuURMnCOm2y572+XgKXtfYqms9F/GrwrOjLpHBf5rLbp6QwlJdlTUVj+SrSeU1SFxBoliRTaVqNJUtwWFD+qT2fjTJ06dbAcWfb46KOPoi15EjqSRNKibKN8Q4QbPecLwK7NixawJNwo+krfQNIE2y1PUQKWzijT1iX7/WVNiH3fkMgiEdz/xl0fUN46Z1ETaJ1dE5f8qBr/NrxW55enz8ry96S8sgQB1weUR9YiSJyIp4UBReE0mvx+1uajvkz5xp1zJkFFAoLaVisgxEWDFeFbrug7bNiwqH+RiOonv2888MADo+3QNhXd34faw+2f9BsJMPpO/EUlm58fMZbGQL+xPqi+VZFyirhv1F9tm+me5RnaTmb1w/6YR+WViK7Fk7jxVFyksvrL8847b6UzIbPebXn4gqvLKeTMylCb8xwEIAABCECgLARKL2BJVJC4oImCkia5muy6g4NGB+pFGKHdApY74E3bXufWVYN3DY4UZaCUNhHVAO3KK6+MDufNOkw8RMDyo1x8kSHJJv7APm5VthE/8EUSCYA6tFjnqqQlX7SRqCdxz91K2Eh57DtDBq/+NjKVQYNZKyS1Q8BSGSRGaQVYyV6skHa2h56TKKkJhValleIiYjTpUWSh3c6nKJisrSe+GClhVlFgSmn28Fn6E0fXF4qwjfIPFbAU0XDnnXdGk3AbEfTZZ59FRQydmCX5dtY37L7bF2vi8ixCwJLvSDD98MMPo1fGfXtxZXGFiaRoUldo0LbAU045ZfDw/rg81Z5pe6sVYzWBl2i63nrrRY+3Or88fVaj7U+WgKVtg9ouJf9Tn6OtulqESEu+6NWsn8YJWElCgFsu2ev666+PzupT8qPBivAtvVPfjSKO5bMSQ0899dRYgcO3mc+p6P4+xL98W2rBR31f1sHz7gU8ek9S+yG/ko1k46yob+WT5a96JqtdS6p3Vlvvj0vixqd+3n5fk/QNZb1b+eYdA4TYl2cgAAEIQAACZSdQegHLDY1OGig1OlAvwjjtFrAkHuhGI6W0qBG/rtpOqEgKe+7GUUcdlXmuVCsELB36qu1H2hoosUUrq9qClHagssruT4TjytuIH/j56gwbiSRZ5fEnp3FRYY2Ux9opZPCqmyElAmlwLuFIE8mf//znibdxur4ZsrKtsmTVQWLZpZdeOhiNloefJnU60FgpLiJGETYSHZRCon30nMojcUNMtPVGN0buuuuuUR5pdXG3+GS9qwjbqHwhApa25Kh+iiiSwCKb68Y1e0tos8JA2kRPbYXEbB2kH7oNrAgBSxNoRdJI4Jw9e3a01XP//ffPbM5dvnHfqyLvxNZeFJC0zdB/kSbmWmRZffXVIzFNERi6rbTV+WVW0Hsg69tNyi9LEFAEr/6RiC/BXtEjSZE39h2+X2lrlaKQ8twI6ZbX72dDhTTl4QvjEh0kVNqtoUX4Vqjt1CfqRmXZTsn/novu70PKKfYSmGwUmw5mD/n+/MWrpCjIPMcWqLxZ/qpnihCwVP8bb7xxcHE1q99w2aodV79p7Rz3PRTVz4TYmGcgAAEIQAACZSZQagHLnVTayVrcgZeNDtSLMEw7BSx/grTjjjtGW7dCxBc3skockn7rDqizrlRvdJAYYgd/IhwXGt+IH+gMG0VQKCVtTUwqn6KHFCFkD271y9RIeey7sgav/jYyvVuRRpr82DNU/PL4DN3opKQ6ZtXBPUxZeSiyIOlQWv8dPj/3t4q6kjhnz1jJ8r0QH0qqiyYi7vXjaVtq9Z4ibKN8swQs/yILlVNCrg6db4eA5S4mhNqjCAErxNZxz/htsx/FqegYCViKwlFqdvtNq/PLW++sbzcpvxBBIG9Z/L4h1H+S3uPbcu211zbf//73oyjhrOT3fYrcUgRRMzcjZvlWVpns3/2zjNxI0Hb09yHldBcWkkSopHwUIatzvmyKi6TOE/WtfEL8tdGxSVpb79sjjyjrRpmpDnGLg0X1MyE25hkIQAACEIBAmQmUVsDyz3pIOyep0YF6EYZpp4ClbUNaxfNvA2ukXkkTCncCqhvjNOBMutq70UFiUnk1kZTIoTD9119/fXC1Mmly2YgfuINxf/tPFses7R6NlMe+M2vw6k507NYZnWmWJmBJ2LrkkkvMrFmzotdkCTV6JqsOrgCYxSvr765g4L9XZT355JOzskj9e1xdFC2jCEYJWOKniYQOTrZbwOIyLMI2ek+WgOUe3G4vslDUTyNnuySBivuGxV3fn87N06RN23p0Bt3mm2+eaY+hFLDsIe4S98RWB4m7B7n7k+dGIhTTALQ6v0zY3gNZ325SfiGCQEhZ1IdrEUrtt7bsKWLL3lDaagErj3jgix552339Pq9vpfGyeelGUUUn28PO/ctq2tHfZ9lVIrrOr7S39eYV//IuRIXkH+KvjY5N0tp63x6KQlM0Wmhy847bKllUPxNaPp6DAAQgAAEIlJVAaQUs95ajrENiGx2oF2GUdgpY/mCwmfokDRTd+mQdvNvIIFGDdwlwmmRKrNKgUBMdbVdyrxv369aqCCx38Ju1RdIvg19fX+Brxi/TBq/+NjIdcqsD7bPe508+0qIabV2z8vQP823GB90JgL+VptloGJXLr4tfVn0DEmu0/SstFWGbLAHLPTPMPeuukW8urW5+fv6z2satLbYSDEJSOwQse9uZ3qV2RKKJ2hFtJ7WCSVxZfQHLjQ4JOXsnq/6tzi/rff7fs/w9JL8QoUk+o5vx1H7r1kFtwVT7bSPZ4t4Tkm9a+fx+Nu/W2SzxwL67Vb4VV5ekg+j1bNzlAe3o77N8otlIOt8n40Qft54hwmQjAlZWPeP+7o8PQsS4UB/WVlqdvekuChTVzzRSd34DAQhAAAIQKBOBUgpY7jXRIQfpZk2y2wm8qgKWrh7X4cMaOLvp17/+tbnnnnui/5R0TpZ9Ps9kWhMDHXysyBd76HgeO5VRwPInZc34ZdLg1T+01Y2iCnmff5Cuvq/99tvP7LPPPoPn2ChKRd/gjBkzopV2N2rF595KAcsVSJudHMT5UtqEXrcaagvmEUccEUUYpaWibJMWgeUenu76WZ5vLuT7ShOwJJxJKD3mmGOMtmyFpCIFLEWq6Iy0hx9+eHAbb0iZ7DO+gBUqaoS+o9X5hb7XPle0gKWFBkXlaaukPQ8ptIzNCljNtg9Ztmm1b8VxSROwxo0bF23Hdg9Gb6WAldTfZ9mv1QJWnPCoaL3rrrsu8qmsRTOVtxMELNUjrT1yxbNmxwBZNubvEIAABCAAgbITKKWA1cpJcdzAoEijDKWA1YooFZeNe05DyPlQoZNprcxrG4K2RCUlTZa1hWKjjTYyW2+9dXTItw5KTjpvSvmECDj++5qNwLI3NCpffzDeSHls+ZJEkrhtZDq8P7T+9hwl3SSWd9Kpd6QJWK2IWrH197dntMK3fXto+6B866677ho8uFsRRjpcevTo0Ym+WZRtkgQs9yxA//r50G8utM2LiyqcNGmSue+++6ItePIZnRWkSDWJWVmpKAFLh9hr6+Qnn3ySWASJkpr46dY3RUeq3ZHgYpM/YXS3w7bCl1udXxZr/+9FCVjyAS1s3H///akRbjrgXbeR6jB8RdLo5kz5g1KzApZ/CYl8VG1EaFLZ9R0r+bYuwrfiyqXFBF26oaQFHT9iUItJaovUByo1K9qFskl7rlkBKySy1rVN1qKZylpVASsrQrOofqYVfkAeEIAABCAAgaEkgIDVYvrtFLD8QXzIamWe6ro3zIWcExIymZaAokmkBBSbFAWkCY4mxBtvvLFZc801o0myexh9yOC9EcHIHSyH1NHl1+4zsPr7+wfPO3K3kdkyhdZfNtDgWJPQtC1Wcb7iC0nuTYIhImeo/7XrDCxNfCVsXHvttYMHxmdtWY6bWLTCNnEClrY16pIBRSsq7bXXXuY73/nO4LcR8s2FMtdzSfn5362+z7PPPjv6XtNSEQKWby8rQqj9kCCp6BWdDSYBxU1ZB223+syqVueXx456NrQ98PPNEgQ08b7lllsGt3irLdK2W934KX/Q/9aCg3tWYrPCh19GbTv/8Y9/HN3GqZRnC2HaAdpF+VaI7fSN6Tw+nctot8+7Ql/R/X1IGX12IWdUuflm9eOKfNOlFDNnzoxuqPS31cWVMctf09q1rDqnbePzxbh2nIHVin4mq878HQIQgAAEIFB2AghYLbZQOwUsV2BSNZpd1fZRuNeNb7bZZtFgUhEgSSlkMu1fYa5IFx0I7W6ViMs/68a/RidszdxC6N/AV/QthPItRTFoEhFn67wTVp1Xo+1Xb7zxhpk9e3aEXZMGTf616q+bKRXdpUiXpJsNFUUg8UeTL6VWRErZCYcb3Rbif9ZvNAGUQKp6SNSYOHGi0cA/jY97rpjy0U2KJ510UuyFBXGTmlbYJk7A0vZNbafRhFbfiA6Yd7fvhXxzeZq4tPzcc7iUp8QKtQm+UJQ2YY27dcwvX9Zh9rKtBBQbQbjVVltF262ybpHLugHNb2MOO+wwc9BBB2Xik43kqxJVdPi/FhJ23XXX6Ewo95bSZvPLLIj3QN72wP48TRCQD+imRm0bVFJ/cOKJJ0ZtRdrtt/7Nf832Va7QoXKovTrvvPMyt//q2bR+syjfCrWdfFrtywMPPDDYHlsRp+j+PrSMzdxC6F/64bcHaod1MY18V9GwF1544eDW9qTyDZWA1cwthP55lKG3ELainwm1M89BAAIQgAAEykqglAKWBrsLFy4MZqbJtybRGvQoaWvQhAkTBn+viY0m5u1I7RSwNAjS4O2VV14ZnExoy4G2bLQi6Xwq3YqkFCJMhEym3TO1NOE5/fTTo8lPVnIjfZLK08iEzV8RHj9+fHRIddpkzJbV5RMXfdRIeWzevkiiSeJNN90UTZL9bWT2N828L4l/Vp7uhEN52BsRFYHRbLr99tujiAQlfcMSb8aMGZOabdrB+ll1cc+Zkj0lYEnI8lNRtvGFm1NOOSXapqVDseWP8kv5p5tCvrk8dsjKzz9DLatdKCICS9+BjUjLs9XP9Scx8SfPvkCgdlRRZll9h1/HE044ITpPrdX55bGjns3y96T80gQBCVcSsOwB7fo+5KdZ7aUfPdSsgKWy6/wziSlKefxA5/ppC7sV3d3ImSJ8S3VXH633ql2RT6WJrb4/SZwV56L7+1D/Ujt1/fXXDwrIunlPDLOSX371ERdccDYLrooAACAASURBVMEK27VdATHUt4ZKwJLYeOONNxoJ43n6KD3r95txh9UX1c9k2Ym/QwACEIAABMpOoJQCVl5ojQ7U874n5Pl2Clgqj79irEgVRTSlRUXodzqAV1EDGoRp8K8Jl4Q/nRujpFukLr/88ug5CSbnnntudJZMWsqa/Oq37qAsdIuAyqKyaiJvU6sOcddK/tVXXz14HpdYaMVbE6y0JC6ayNkD6BWppMG4tiHa1IxfupyUp/JXxJeSv42sFe9LqmtWHfxJiSaykydPjqKesia1EowkAmoio2gpHaDu3sLkTzST6u2W3RdY3DNUsuri+68OOpZNVTY3FWUbX8CSD6o+Sooy0nftiykh31xIu2WfycpP9na3NOqcnu9973vRWUdxqQgBy52whm77dc8Rs+X0BSy1hRK5nn766egRbW22N3wmMfQPVHYn5a3OL48d9WyWvyfllyYI+PYM2TYlDvrOFe1pUysELN+maVGT9r1q77XYpfPclHzhqwjfcgWfNGHcljFJENXfi+rv8/iWFlEuu+yy6LZPJUVKqQ3IiqL222ZfIFbbItvoOfUdWrTZbbfdMos2VAKWCub3USE+6LcZyidOBCyqn8kEygMQgAAEIACBkhNAwGqxgdotYPlbOlQd3UynaI2kyAFtB9NA0QpCcYNqTeI0mdNgKzQSIWvyq7L5kVTabqMzfaxw5ptDg+Ubbrhh8Hwi+/dWCVjKTyuoOiDershnHeStgbv42QOk486jamYCqd8mXWQQt43MMml0wpr2CYTk6W8L1cT/+OOPj7ZRJYlYikjQNjB7KH/I9jjlK0FKPhOXr87Dkaio1W0lP8+QuoREGBVlm6RbydKiS0K+uTxNXEh+vnjr3oTpv8vfRteKLYRuJJX8QMKnbtJM8jVFwCjixk64bRnjyuKLB1ltgX8elM+i1fnlsWWIv8fllyYI+JFUEnkVGekK926eSefttULA8oWxLPFc5/09+OCDUdtqt5/uvvvuUV9pz+sqwrf8aJu0M/b8OvmRvUX193n8Kq5/0nZifU9JfqA+Qt+gXfCJE4fdC0riFoSSyjiUApbfXsoHtRB46KGHxm4/lw8+9NBDkQ/a8ydDFkrcurd7DJDXN3geAhCAAAQgUDSB2gpY/uA+7gyCRuC3W8BSGTVJVBSRzmSwSROvKVOmRGcAaQKswZLqrBVciUjus350hwQuCQGa8IWsGNt3hkx+P/rooyiyy75fAz4d/qvDtDVolZClSY/EoSeffDISl6zI4doj7tapRidscQfLS/zbd999I7FELJUkpukMD59fUtRbo+VJErCStpENtYClSZcmhjq3xU4MVVb5lXxQ55zJjxT9YM/d0ndiB/BJAmCcb8flqwi9GTNmRDfluX7lb7kLsYd8QdtjdJW7UlyEUZyA1QrbJAlYmhAdfvjhsQJNyDeXpx0Lyc+fZCdFKmkbuLZAPvroo1ERQiMus87A8qMe9H5trdR5VZpAyxbytQ8++CBqQ2RLeyi2y8JuzXL/W5wvq9zakr7PPvtE+esZiRLaDq2tjNaP9TdF7NlbQZVvq/PLY8sQf4/LL00Q8CNW9XtNwBVBouhJsVKd1VbKjmor7UHr7rvynFmVVmf/0HXZXn2ehG43Ikgspk2bFm3ls22U7KTIIfX9NhXhW3ERaHrnscceG7WRdvFG357a0Mcff3zQp8aOHRuV0Y2obnV/n8en7LNxh91rW+TBBx8cbXfUt6DvQt+JfODZZ5+NvkmbFFmlRQ4rHKruWhSyUcZZW5PdMg+lgJU0/tJWekUia2ugvgnVXXZTP/nOO+8M+qDaLkWaZW1Vt/VtRT/TiL35DQQgAAEIQKBMBBCwvvwyskeVBSyVX0KPtva4g8QQR3NXTv1ogZDfhzzjso0bzGfloUGbosB01pkiAJTibp1qdMKm/DQgVxSWJjB5ksQrTYTjVp6bKU+cSJK0jcyWt5n3JdU5NE8JP4pekEBqJ4ghHLNWrBvx7aQ8Q+si4UOHb1sxzI+qKco2cQJW0uq8ZRsiOIXYIW9+rsit39qIGolWF1988eCh/+67dbvo1KlTM7caZQlYvsgYUj+JBNtvv300iZS4opQ0SW7ElzV5P/nkkyPxxE+tzi+kvnom1N/9/LIEATdSJrQsWgTQNlMrDLeqv9X7/chLWyaJPrq8QX2iRG436f3aHiqByE1F+Vac4KP3StzQtlMJrCqj23bqb4pqivOpVvT3obZLes6P5A7JT22z+m4tLsRdrBGSR8gzftRqo+1k2i2Ebjn8iOKQMsq+ElolvsdFjxbVz4SUjWcgAAEIQAACZSaAgNUhApacTFt7tC3LPSsqyfk0odO5V1o510BSqR0Clt6jScJdd91lnnjiicGV5qRyaqKhKB6tUN5xxx2Dh3rHXd/d6ITNvlvl0qH1CvHPEgI1+FTEh6JjkrZqNlMef/AackhxM+9L4p8nT624KyJFByu7EX5JeWvSrwF82lZD+1sJDzowNy6aw81ftpBPK3LO35YaWpesCKOibOMLWCHRj41OzJJskic/d5uxjaLThQxxAlbW9i63PFkClp6VICDBXoJIlmCqCED5mcT6a665xsycOTN63XbbbRcJBDYKxC2DfFmRY4ogy2oLFMkjEVttUlJqdX4hg4pQf/fzyhKw9Ly4i3/Wd67vURN0bal67733Bm8sDY3GC6mnnknaah73+3HjxkX2SjqzqSjfEisx0yJJls8q8lOCqBYtklKz/X0o27TnJFirvVdkso1ETGvv1TZrQcC2zb6PtqJMyqPdApbeqehiXQIQMv5SW6HIq6SzA5VfUf1MqxiTDwQgAAEIQGCoCCBgdZCAJSfSIFJClCaXWinXwN4OLLUirUG7tuxJvPJvimuXgGWd3W4n04RS5dSgXhNdlUsRHZr4uFss/MNwNfnUJNSmRids/sdnt6RpUK4tEPbGLctPh4lrFdkKf0kfbzPl8QevadvIWl1/tz6N1EGTGk3SxE+TLBv9YG2r7UPaQiLbxYkHaSKAJsHakqJ/24gFbcOQX0sI0zYvTV7iUp66zJo1K9rqas/Tkvihw/3lA0XZxhewFDGkWzrTGOURnEI6mTz5+c8qykbCwG233TYYKamJ6nrrrRdtEdY3k3Wwv8oYImDpObUXEjZ1G53O2LF+pncqIlJRm/pWJVjY97q2C7nZUr780ksvmenTp6/UFmgSKn+THyed4eczb3V+aTbN4+9uPiEClp6X/bUI8cILL0Rs7DZN206qj9E3ab9HRexccsklRt+WUp4bX0N8V/2c2gXZSv5g+xT9Vn2KLiHx+5SkfIvyLeWrKGKJo37/rDKOGjXK6FwufStZt18229+HMA19RjZV9K22cssXrOirOkmk2XvvvWPb+04SsNLs4bZJOq9PonpWW1hUPxNqU56DAAQgAAEIlJVARwhYZYVbtXK5AlbcFr089XEHpq3cLpKnDDwLAQhAAAIQgEA5CbjjhGYP9ncF9ZCI5XISoVQQgAAEIAABCGQRQMDKIlSjvyNg1cjYVBUCEIAABCAwhAQQsIYQPq+GAAQgAAEIVJQAAlZFDVdEsRGwiqBKnhCAAAQgAAEI+AQQsPAJCEAAAhCAAATyEkDAykusg59HwOpg41I1CEAAAhCAQIkIIGCVyBgUBQIQgAAEIFARAghYFTFUO4qJgNUOyrwDAhCAAAQgAAEELHwAAhCAAAQgAIG8BBCw8hLr4OcRsDrYuFQNAhCAAAQgUCICCFglMgZFgQAEIAABCFSEAAJWRQxFMSEAAQhAAAIQgAAEIAABCEAAAhCAQF0JIGDV1fLUGwIQgAAEIAABCEAAAhCAAAQgAAEIVIQAAlZFDEUxIQABCEAAAhCAAAQgAAEIQAACEIBAXQkgYNXV8tQbAhCAAAQgAAEIQAACEIAABCAAAQhUhAACVk5DzZ492zzyyCNmzpw5pqenx+y3335m1KhROXPh8VYRwB6tIkk+EIAABCAAAQhAAAIQgAAEIACB8hJAwPrGNkuXLjUffPCBef75581bb71ldDvO4sWLUy236qqrmgsuuMCMHj26vBauaMmwR0UNR7EhAAEIQAACEIAABCAAAQhAAAIFEKi9gLVs2bJItLr77rujqKo8aYsttjBnn3226evry/Mznk0hgD1wDwhAoJUEHnvsMTNt2jSz5pprmqlTp5p11113pex/9atfmfvvv9+MHDkyema11VZrZRHICwIQgAAEIAABCEAAAhBoAYFaC1jz5883N998s3nttddyo1xrrbXMmWeeacaOHZv7t/wgngD2wDMgAIFWE/jd735nrrzySrNgwQIzefJkM2nSJNPV1TX4mi+++MJcccUV5vPPPzc77LCDOe2006Lt4SQIQAACEIAABCAAAQhAoFwEaitgaYvabbfdZp577rkVLNLb22tWX311M2bMGDN8+PAV/tbd3R0JVuutt57ZZJNNiLxqoS9jjxbCJCsIQGCQgNqW66+/3rz66quRcLXxxhubXXfdNWrf7bbxefPmmWHDhpmzzjrLKLKWBAEIQAACEIAABCAAAQiUj0BtBazf/va35rrrrjNLliyJrKJzrI455phImJJQRWovAezRXt68DQJ1IqAoq5/85Cfmk08+ia22Fi6mTJkSXcrhRmfViRF1hQAEIAABCEAAAhCAQNkJ1FLA0or8z372M/PKK69E9tlss83Md7/7XTNixIiy26sjy4c9OtKsVAoCpSKgSzmmT59unnrqKfPZZ58ZnbenNn/cuHHmiCOOMBtssEGpykthIAABCEAAAhCAAAQgAIEVCdRSwNLk5dJLLzVff/11tG3k3HPPNZtuuim+MUQEsMcQgee1EIAABCAAAQhAAAIQgAAEIACBihCopYCls1C0fXBgYCA674SbBIfWW7HH0PLn7RCAAAQgAAEIQAACEIAABCAAgbITqJSAtXDhQvPSSy9F20B0Y5RurVPq6+szo0aNMjvttJPZY489zKqrrprK3V6Zrod0I9UhhxwSPf/VV1+ZRx991Lz88svmyy+/jAQu5a1r13fZZRez5557ZuatPC6++OLo90o777xzdKtVUtK7fvrTn0Z/1qHC5513ntloo41iH9ctWjrH5b333gvK22aSxE3bZ1S3vfbaKypnf39/Ln+tgj1cvjrf7Jxzzok4f/zxx+bBBx80b7zxxqAf6fD+rbfeOjoHR2ei5TkLRyx0m6X8U7eezZ07N/If659rrrmm2Wabbczee+9t1l9//SDOs2bNMo8//ni01VX+pC1POp9NN2DK1w844IBMf8zygbzfju/faRWRf6ne+nb22WeflS5FSPqt6v3CCy9E9Xa/cz2vb3vttdeOvnN7ELebj/+NBIH2Hkr7DmXTP/7xj1E78dZbb0VRnNYua6yxRiSIh/qP65uNlFN+cNFFF0WMbcrb/oS8t9F2x21n48rqvzuJrb5DsVWUrNqqkHMKG3n33XffbR5++OHBYqlfUP/QqiQ/Udv92GOPRf+2bYT9prfaaquofchqe3x7nHHGGWbHHXc02iL5/PPPR75pt0jqbC/lF9rGu9xC6h3HSFvC33zzzegbVj3tN6L87CUpm2++eVQmbd9Ma2fz2lHvcG+d1P+3fNz65M1XvpnHP1xbv/vuu5GtbV+gsYraCLXhobddVoFpI+2EuOiG0N///vepY6A84yRr56efftrcfvvtg/1w1lgsxN/L8Eyo7/7hD38wd9xxR8RWbYM7/omrh2yh7dUvvvhi1O/qN0rqx7W9+lvf+lbwOFFHdGgs1GiKs1UR/tVInqpTqA3c+tvxnBZs1U/r/F21fRrTyDYTJkwI6tt8prLbjBkzzDPPPBONa63dlK/spj5lu+22W6mtydvWx9nSbf/bMTZs1ZyjUb/kdxCAQHkIVELA0uDtN7/5jXnooYcGG+ckhJqQH3TQQdHkXv87Lrmdqwa3atzVmP/617+OJqNpeR988MHmwAMPTBx45p1A5hmY5e1sVRdNZu6///5Mbqussor59re/HQ1Ssg6xr5I9fAFL0XYShWTvJFtrUCGfOOGEE4y4pKU8LJRPSN7KM9QfjzrqKDN+/PjESWCe8oV8O3kGKS631VZbzZx88slGk/SkpImuJhw60N+Kf2nsVV4NoDQZtD5bpIClQf0NN9wQ3VyXlmRjiZW6FEJiW1JCwPoTGQ28b7rppsGJbBrfDTfc0Jx44ompZ1blnWD4oofe30oBa+bMmZFv6zD5Zn0nTsCSSHXttdcmHlKvd6otO/74483222+f2F7kndS4jPTNSrSaNm2a0a2OIUkC1qmnnhotpMSlvHZUHkUIWHn8Q+2Y2ol33nknFYEWMjT+kO2SUpWY5h2fqM6+vyUtHuQZJylfiQWXX355JMTYVCcBS33UVVddtcJ3mCRgSRT45S9/GQkgaeNf24aEjBPLImBl+VcjPuv7bdbijNrCW2+9NVrgzBrXhPRt1p8lVGnBRfMWK1oltSPrrLOOOeWUU6IbeG3K29bH5d2ogOXmFTI2bPU4NqRv4hkIQKDcBEovYCnK6uabb44a/zxJkRAaHPoHs6shVMST8tNgSYKGVuqee+654Owl8hx33HGxAllZBCx1aFp9U72yOk1bcU28tVpz5JFHJgp0VbOHO/BV561/JOqFMBk5cmQUsaXOPy7Jl2677bZcvmPzkZCjiwN8kVXlUmTYAw88sEIZ5ceKkNNg00YeKi9FNGgyrygnP7XaVsq/UQHLDn513pwmrX7SxP6KK65YYcIR8kHKZ+WvWr1UKkrAUhSF2o05c+aEFCt6RgPbM88804wdOzb2NwhYy7Eo0u6WW26JbBea9N1IYI7ze+WRR/hQWynxR1FDbmqFgKXvWe3NvffeO3jjbUgdNag/66yzYqNxfR8//PDDo8gJd7Ke9A4JvaqXFnniIp/yTmoso6R2K6SuamcvuOACowhYP+Wxo/1tqwWsPP6hNle+5IpXNspC0VaKlrA3H6u8Eu6+973vxfYxVWOaVwxQhJDafLdNbYWAJW4a+yhS3011EbA0Lrn++uuNIn3cFCdgKbJb/moj4EK+V/nzbrvtFo2BkyIIyyBghfhXXp+1fELbpU8//TRzYcFnrm9AY7oddtgh0RxqZzQeURR4aNIChnaDbLnlltFP8rb1ce9phYClfFW2pLFhEePYUGY8BwEIlJdAqQWsOIFAE5d999032s5nhQWteGr1SFsz3JVfdbJacXY7WbfDUkehTl3byDTokRiw++67RxEdGlhqsG/Dc++7774V8tZzcR14GQQscdNq/7PPPjvoeeogFD2mQZy242gQElc3/ffJkyebiRMnrjTBqaI9XJFA9pSd9Y94HHroodEEWOKQ/EJh2Nom4vpQktAksIoIlF9YMUz+KHaKvrHbWDX5UXSJntME2T4rn7TRf27zoAHJNddcYxYtWhT9Z+V5+umnG63MyTZaIVWdZF874ddKviaAsqtNRdhKefv+nTTJ16BDoo+EOHdwrEGZBlH+N6lB9Ntvvx0VX/UUd02yJXZZkU956luVGOBGssTVP67JDS27/1t/NTuufOKtrYUqm2vntAlq3qgCf9DZCVsI33//fXP11Vev8M3J1/UdaaAt2+sb0nMSdiUM2G9I37AWINxV5bwTDD3vbzWyebRCwNJ2HIlzVrSwvqP2Vb6t70DfsXxGEwr5kE1JvuNPupSH/M/mPWXKlMHoNE2g1Ka5UY3q5ySsqp3yU+jEzP+dfPnGG28crGdcf6MySmRTNLW2OrrRHorq2H///VtSnlYLWKH+EbfNUFs7jz322MH+QAsQd911VyQ4Wj9WBK3GEr6gWDWmecSAJJGlFQKW34dap6qLgKV+V9FXGkNo/KBvXVvJfP+KE1vtd6txkcYT+kb1zWpsrfGkjfRJGyeKtytgZW1d1PMhvhPyjDv+iRPxfP/Kk6fbOIW0kxIHJdCqDbbJ9m26+VxlsXwVReW2iWl9W9zYTs9rEU9HK8hualvi2n6NlSSYa+yQlvLar6ixYVHj2NTK80cIQKASBEotYGnwr+grNWJK6oy1Kp0Ucu+vdqiT1cBQA0SbkiI01AGoo1fHEpeUt86fsqvcSZOAMghYmqzokHo7adp2223NSSedlLgdToKNBAQNfJSSBpFVtEdclIsmhoqsijuLSmKoVrY0YVbS5FDs/EgPPXfZZZcNDk7ShArlE7eaLhFW/ukOujRwUESKkgYiEqbiyvnII49EYf9K8nOt2EmwtakIW+UZpNhyaJCs78by1Dd84YUXriC2KRpSzO13Hic8u9+kP/CWjRTNFjchd3/XiIDlR1/o21Dkj4S4uAgWu+VHkXn2+1PEpn7jr1bXXcDy22Lx1NZvCctxK/sa7Es0drf/akKgcwP9cw9DJhjyjbhJhvWZZgUsfxuT+gxt+dV3H+c7cVGz2u4nATtpEcaWVfnpvC4JY/4WcPmkBBNt7bM+mTSpDOXmflcqt0RIGw2QNvly2ydX2JNYqb7dj0htpDytFLDy+IfGBrrdWO2MUpzt9N99XjrDburUqStso6wi0zxigC/OWb9oVsBSGdzFENdP6yBg6VvX4pZEV6UkYVh/8yNwtBCgRTV3Iczl50ch6wZvfbPa7eCnvAJIiO+EPGPLEepfefJ065jVLvlRgGr71Z9IpE86okOLMxq32wXUpDbaHy8pglXjn7hxYty4U0egKGo3LeW1X1Fjw6LGsamV548QgEAlCJRWwPIHcBrYSHRQo56W/LBhbd/RioPdShgnYMUJXXHv8Ff24m4wHGoBy+eWtj3DraMG31otspEt/qpwVe3hC1ghkyvfh+LsrK2ZmoBpgBAnIMX5jy96+QNq+aZW4iT2KGpLq2lJAw1/kuZOtouyVSODFP1GZ7BpwKfkRw1JtHJFu7jJXBxLfxAXd1Cz/7tGBCz3Pf52xaR2SD6h+ir6TEk+d/7555sxY8as8JO6C1i+DSUSSyxOO9janxgkfXtZEwwZws9LfYUEC7ulqVkByxWZ9T5FlUlkSju03BdMNUnU1godYG9TXB+WJfr6dU2KAA3h5vu9G/Ghv4VMkPw2qpWCWqsErLz+oeg5nUmjiNPZs2dHC2Ku3ZImwHGiTRWZhooBYqPFn08++ST6FiRe2u27zQpYihS68847o29bi0rKXxcaKNVBwHLHLml9qT8W0cKSxslJZ9FZ3/UXR+MiqvVsXgEkxHdCntG78/hXaJ5+m5fVTn700UfRGWxWjNKFFd/5zncyLwZSFJbOy9K4KK6N9sdLaVvvkvoLLfrI1mnnu+a1XxFjwyLHsZWYnVNICEAglUBpBSx/EJoUZh9XO22Z0DYFJT86I27w74tcScT8ziNusDXUApYG0Roc2luP0lbg/Hpq5U4r9UoSvrQqrLNYlKpqD1/AUpi1zkxKm0T6q5iK7lAklBv5p8OK9Y8GjBJHFQWStHKZNJBIijoIabMkcmmbgN1G6E62i7JVEYMUbanRt6qtgRIPFLWgLTdp9onzR0W22HOwkvg1ImC530ToVkW93/8O48pXZwFL35i2nGmFVSlJ5IuzpR/pEvcdZU0wlK9uyFN0oL4htXOKYvz5z38+eINsMwKW38/k8R1fvPAjNf28VXa11Wqz05I/qfLz1W9DuPnv0NZfCQdqC9VHalunL9bGlcudJPn9jX2+kfK0SsAq0j9cUT9uHFFFpiFigC/ua6u4IlR1gYNSMwKWuwhnz4Z84oknct/aHNL/DuUzSd+Ev4U1bcysvkdb7Ow21tBxoj8GjhsbiU1eASTEd0Keyetffp7agaGFci0cpKWsdkntoSJe8/ZtWjxRFKfEXSW/jZYYq79LgFQKnRepPNqCr0tlFGmn40Tizhy0dc5rvyLGhkWOY4fy++XdEIBAawiUVsDSmVZaiVAK3SJkkaRN7uMErDwTFU24dMOQTdoapEgZm4ZawHK5aTCo1fu4M2Li3Metm//bqtrDFQm0PUWDE13hnpW00qitCHZbm27KSjowOisv+3ff90LOhojL2x+o+lEoRdmqkUGKfzh7o3X2OaRFoCXZI6+ApdVTRSXaM7x0no22c2WJa3q/bK3r4VVOpbjf1lnA8tnmEXPl/5p8iZ9S3FlgWRMMf6uR+gC14xdffHFLBCx/ohEnFiX5qe87/jfjtyO6MVURiGmRa3qXVrR1vp5uRFTaaKONIuFdbb1NWdxC27qQ59xJUtJNXo2UpxUCVpH+ocUltQ22XQmNOi070xCBwT1P0IpVape1hVypUQHLP/dTopgWDeTvEiKVOj0CS8dcaPFS4kYSR+tDOn5AEaJKSSJUkr/5Y+C46Oe8AkiI74Q804h/uWUNiU4Sl7R2yb0oKqmdTWLr921+G62D+bXN0Eb+azyisUWrU177FTE2LHIc22pe5AcBCLSfQGkFLLeDVWSLVpjXW2+9IEJpIpLfCeYVx/zBsfa0a/XKpqEWsFxuQbBSHnIHJlW1hysSZF137KLwJ6B5RE43H00aNbDUdikNPhSlYA8vzivm6HfyL50D5F557Z8DVJSt8gxS9J19+OGH0SqkPZg6dKtukkvq7CuJ02L5+uuvD541o+dD7JNXwPJ9oJnvKc7W7RCwksqsczgUuaPoU03sJILolsu4FDJxiPtd2iDfZ+u3o1ms3bzjJmtZwod7MLf9fnQ+VKsELEXQKLrLHnrsL3Rk1S9N3PHtEeL7cRPXRoS/rHKn/d0e4q7tYvJ9TTbtmVxlE7CK8A/5gtp/3ZDnXmyhc9+0VTxEGPf5lolpVjvhH9xu660zH5sVsNzjHezZkYow0TfY6QKWzpSUb+lIA/WP9izBww47LNanfIElVLSxvheyeJRXAMnyHb0765lG/SurL8nbt/mLM820mX676JZVkf/aCph0y3Ez781rvyLGhkWOY5thw28hAIFyECitgBWyOpuEMG2F2v9b1kqV/44sgSrr735+eSaxWR248m729CgGSwAAIABJREFU+mK3fO6kq6r2cPnmEYzy2lG20YTMnl+lCYpW2iW6JKXQ8qRddxx3gGdRtoobpIQ2YxpU77333tH2zawzjrSCrEmHWEro0KTPv37ef2/IJD6vgOUP1EPrGvdc3CQhz7dv88wSZvw6hpZZW/gkxCtywT9kNi5qNTRf+5w/EA+ZBKW9IyuyMo2Tv9XI3siX1z9Cy6fnQs5oc/Nzy+8v4Pj2yJN31mQty79C7K7JtLYrysYSsfX96lwau609Lo8QASvk3XHPxPFpl3+kfTtqE3V2mc7G8Q+v9+tRFNPQRZ2QqLas8Yl7vo97NmdIO5j2jHtRiHtOYVZ5Qv0prf8NzSPuuUYjwtLKIz/S9jCdQ5fUzzYbCe63k3GLD3kFkBBbZT3TqH/5iw3aRqhD0e25uXG2S2s/Gu2D497jt/1p54k244v+b/Par4ixYZHj2FayIi8IQGBoCNRCwPKFgmYaxixhI+vvvplDBm/2N1kduJ5rpYDlntvTDLOsAVMzeWfxLlrA0uRMN85pombPkwj9lJsVsDRYV+SMhEb3QM5meGbZqtHBmQZiRx99dOLtfYou0wBU59fZQ7RDOeq5sgtYcWf85Pn2ixawlL+dUOtmzKxb7/LYRs8WKWDFCURp58QoAmb69OlRFdwbIssqYGVd/V4WAUu3LiriUtGRNso01E/KImD5B7c36x9pApbEBrVb++23X+LNZEUzbZeA5R6s7d/sG9IOpj3jHtzu9qkh46UQ/6ySgKXD2HWGpLZkJ0X0ZfXxWUyyxlz+ODRknBNiq7RnmvEv/+IMlV/nnWr8q+M39J3qGX2Lih7VBT5uJL3/DTU6Rorj7m/vbGZsl2VX9+/tFLCSxobN1LVZH8/DimchAIGhIdCxApZ7/oy/0uUezKzzJy666KJoghWSdNC0tpnYq7L9vEM6d/c9IYO3RgWs0MFpSL2b7UyGyh6tErD8M2w00dGNgVoRS5usaRVvgw02iK6a1qBSNyTZc5FCBnayjQbo9rwKbblRJIMrlkkc0dleGrz6g8e8PqCOP81WzQzO7NaGQw89dAWBRCvo2kKibSBJSb/VQEdnQmy99dbRuR0333xz7CH2SXnkFSiajRLK+q7yfPuNClhJq/x2QK7zTORfsruSP7nUfytjBJZ/Xp/OcpJvZHGK22pkrx/P6x9p9vUvj8gjMinftJX2VkVgxZ1902gEluyhMyvtlsk4NpoIjho1KmoLdXuZLm/Q9jGlsghYrfaPRYsWRQeUa4FDSZdWuFG5SaKxnm0H09D+oZkILP/MRl3UobN7rEge0g4mPeOe+6SDt88666zIv+LarUYjntz+N6tNz/P3bbfdNoq+y5vcb1TjV7HUtnqVU99fUj+bNI4MHYfY3/tj4LjFo7wCSDMCViv8S/6t89IaWTzLErAa9bs4v3C31YV+u3n9yx9DhvpHq8eGRc45GmHCbyAAgXIRKK2A5Q7gW3kGlvBLeLjnnnsiS+TdQph2QLzyG2oByxXn8h7OmeaaVbWHO/BNuukqrt7+LXL+IE2TC505Yc9w0aBRk7OddtopWrXT/xb/tEiW0IGBXz5NgjSIlahlhSw3UqBIW+WZ5GuiptsF7733XqPD3JV0O9Qpp5wyePCozq1QBJtWNW3SMxL7ttlmm4ilBumKMHNXlBsRl/KUXWXxfSDPQdwhzXzIxM3PJ0tgyNv+KH/3tjX9f00AdZOc3dYUMrmIq29aWf1JUDvOwNIZX/ZMHHerkS17Xv9Is7HfTxR5BlbIDZy2rG7/0KozsFTXq6++evDKeL1LYrpEKl2YIQFfbaG/TS5kgpLl73E2CBFb4vJtl39oC6tELXFTihONq8g0qZ1w7aFz93Ruj3zCppB2MO4ZbcuWaKrIXaW99torEoRsP9FouxXSdg/lM0nfhDsmEYPJkyebiRMnrhSJ5R8UXvUzsFrhX7a/10KaRNE8yW9H/ZsE81xQkvXeTjgDS3UMGRsWOY7N4szfIQCB8hMorYDVzA0U/p52X3xo5oY593pcDRL8W0DyTiBDBm/WjUIGZFnla9Qlq2oPl28eQc/1EdlZ5+Ro5dh2vrqdzq6qa+X3xBNPjESZtIN4/eimRgUslUHCjyKQNGhVckXeIm3VyCTfXSVXWd0B3bvvvmuuuuoqo0gFJYXu6/yJddddN9VVs4TkuB/nLbs/EG3GXnHlyfPt299nTejztj/WlyQmJEXDhLQ7cfVLK2sztxD6hxCHCjHirQhITeDibJnXP9IctJlbCH02WbcQhgqr/i2EcVfGZ/mXX2fZwvUdiTHqb3VAt3+WmvvbkJsk9Xze8ug3jQpY7fQP9xw2ldm9SbKqTOPaCfWLus1XW6+U4qJ1QtrBuGf0nehGNi0iqb84//zzzdprrz3oZo22W42Okdr1u7Tt0frbAw88EBVFi7OKzFb74admbiF0xxfKdyhvIWyVf1k+aiNfeukl88QTT0QLWPItjek0dlQ/o+9UwvyMGTOitknJ73/8dlY++f3vfz94l0eaH7mRx/64NKs/0phVuwUkHqt9TruNO28End7dSP+ZNjYschzbrm+V90AAAsURKK2A5Q9Cx48fb3Q2S8hNPTpHR9sTlOJuGdQh0bpu2K607LLLLlFUSFbe6pi00my3OsVFhuWdQIYM3qz5QwZkviDgh+s36kpVtYe/lUcHVSvaIy1pcqVIBd1EpeRfcy7hSoMBuxUk1H/8iB5/YqpIGIkIilpStNipp56aeuC57zvnnntuFLFUpK0aGaSkTVbdaMg4QTjJTq5QmzQx8n+bt+z+RNLfotLot2R/l+fbt7/JmtDnbX/i8s06cyl0S0RaWeUTN95446AAqwg7TUDHjBmTiVWT/0svvXRwG3fcCrf/bk10FPWitj/Jjnn9I62gflutbYoXXHBBJDRnJb8N9wWqRvPWweqXX375YKSUDnrW7XduyvIvv+zi+eMf/3gwwjJU5PXF4ZAthKFbZhoRsJr1D40N7E2zsp+2Se++++6ppnYnidr+qm2w+vaqyjRufKJvU32pvnf/ttw87aDfVmq8pggNXZaSdLttyHgp61ss49/TvlH3LCiVPel7FM/rr79+MII7ZFyk/Pw+MWlRMK8AEmKrIv0rr52z2kl3DtLs7ctu2fwxZOi8yLW3ImElbJZBwEobGxY5js1rb56HAATKR6C0ApYvFqWtJrlYdbiixAW7lz1u4uDvmQ/NW1E5dsVP73S3bdky5J1A5pnEhnTyElXc6CBtx9LgXCJLWrKH12orlwYl4qatKdoKp1RVe/gClnv7URIP3SaoqCCt8Cppxe20004bFJP8jjVk+5Pvc3GDy6wbwvzyunVzByVF2qrRSX7SdiG3ziEDKzHQGWA6p8u9ir6IQ9z1Ln0P2ipqt2qG3FCk36kdUhn1O7Uve+yxx0pRKXm+fWv7rIFz3vZH+fpikn8uYEi7E/ctZZVVE35t2dCkSElt1EknnZR5S6V7CLt+Fzf5ct8t0UjtmSJzlfytRkltd4hPpbWp2uKrSAebtKVn0qRJqQsl/oHCWoBRhINW/m3y7RG3HdIvlxhLSHj22WejP0nEk+C96aabrvBols38fH1/cyOJ0thoccAKG3puKAWsVvhHI4cGu22iu42rqkx9BuPGjYv6UAnOGofY2z7T+rGkIx38tlLCjMZjSltttVUUtetvUW203Urz2zL8LesbVZSOorP1zSe1Df4irrb8amtnVuSzPwb2t5tbPu0QsFrpX3ntmmUDfxFCXMXXnlOa9D4rQGqMoy3NOidtypQp0f9W8sd2cVty/bz9PiXkKI289tM7Wz02LHIcm9fePA8BCJSPQGkFLKFyO2L9fzX+OqRT24zikiKqFK7+ySefRH9OG9j7oatZHYye1/kpGowpKWJAEwB1om7KO4HMM4kNHZD5k26VVYNHTb7jkiawjz76aHRWkT3TKW7lror28AUs1V/nVOlMGjsocJn4PhQ30fNXwTQgUPRIUnSFBpIa8CjayD3w3WfsD3rSxBLlqRXUV199NSq+vxJalK0aGaT4g2W33n4klaJNdI5J0vYj5XXDDTeYd955ZwVXDhEbGim7LwjrpRKuFQ3qT5hsgXS+k9ohK7DFnXFj2zfVRSn0LL6sgXPe9kfv9s/baccZWHpvnBCjrQ3+If+Wq76dhx56KPqW7HeUJEi7nFxHidtqZP/eiH+kdem6tUoRT7bP0CReiwLy8bhoXw3YJc6p/baCadzkPO5QfbXxJ598cnRunJ/iuPmivP1Nln/5efuRVJpQaXV/7NixiX2NxCvdVuge+D6UAlar/MOPukg6g0jvS9s6U1WmaZc9xC32We4hY6C4fjyr3QwdL6V9w2X8W9Y36gsWSW2e30YqeltiedI4RuMTLTjYxeEkUdKPqgmJygyxVZH+ldfOWTbwI9WUvxYLJLS6N0a779VYQ8KjFnZsihvX+GO7NLvJFg8++GC0rdT2KSFjpXYJWGljQztGsmKs/n8r54B5bc7zEIBAuQiUWsCKO+BZk8Z99903mgTY1Qw1gtovrcmwjZoR5qxoCf8gbnUsRxxxRDRBtYdva/Cv/e4acNuOW5MPTbIOPvjglayZdwIZMnizLwnp5PVsHDcJAqrXQQcdFK2y6f8rP22HUwcnQcB2cEkDkyraI2ngK9/Rypa2WMqnNHiQP9x3330r+JAm1Npm4044/ZUhMddEWpEgCstWfmIpv9T75Zf2EHPXYdxtI9Zuriil/yaxVlEp2lplyyAfkz9qu6G1mT8hLcpWoZN8lUvfoqJetNXDisqqk7t1yd/WpDpKYFSkiqJm5Keqi37/5JNPRjaS3/pJz2tglpZCy+7nkXSgsvxHgoHEJ7UTyl/ig98OxYkQWmHV4fVWgAy9qCJr4Bza/sjfJbCIqQ5BtmKC+Ctic7fddhvEENru+Nyyyqrn49gqGkWTf20/sleY67m4diopujROwMraytGof6T5XNxlD/IHHa6sxQ/1M+KrM4JUZonjNqk/0mH6mqC4KWkiZ9t45a32Td+gIgG1MKH8bVshX9N2Rnv7opt3iM3c5/3t1vqb8te3oTZJ34aS/F1lUFSavnn3FlX9Pek24LzlUV55txDa+jTrH74opfy0jVD9hxYYlFRvCQGKPrNHGPjfXFWZJvllmr+JScgYKKkfj+uf846XUjuNEv4x5Jtwb9NUFeKiTtUHaKHFXQxSm6NxraJhZTf1axLg1acpetMVndVHHH/88StEzMp3NaaU0KWFHKWQqMyQPqZI/8pr5hAbaMyn3RB2AUPvEF/NHTTGUZsgXppXaBygxRnLTM8mLc7Eje38fPWM+hK/7U/axuvXv0gBK3RsqDIVNY7Na2+ehwAEykeg1AKWcMWtSoRglHilM4TSzhyJW51Q3poIaCVZA0sNvG1Ukv6m/7b33nubI488Mnariz8JCilrs8/ErV6LmwYR9ryu0HdkRQlUzR7+NjuxCr1lJi3Sxh8ghvDVpFIHaFrRIs5ucYMe5T1ixIgoYkwDSPmkm+TjOj/Fj0wswlbN+rcmzQqlV93thE6RCw8//HAIwugZfYOKElK4vZ3wh5zL1IxAEXKlfVwF3NVRf2LtPq+IFXGRndNS1sC5WfvETUpCJhdxZc4qq/2NhFht04wTJpNYSNhSNJPOAImLZooTsJK2Gtl3NOMfSeWMi24NcXT1P4qoUpn95NtDhwTrZlJ38SbpHVnRuKE2c/P3hZuQ+qkc2h4j8dRus1UbJlHfTY2Up1EBqxX+4QuWtr3SZFV9q9puVwTQ38VBl8G4EZ3tYhpiq7Rn3GiOOIEhZHtrowJW1nEAjbZbzTIp+vch34S/ZTgpwtePFg4pu2yq/lZRyDaKPSniVfnFnbWX1abF9edF+ldIvRtpl9QWXXPNNYOL36HvyYo0amR8n5WnW7ZWCFihdbXP+WND+9+LGMfmLRvPQwAC5SNQegFLyNQZ61B2rVD4gz8fqQaBijLSylzSFh/3Nxo8x21piDOV8tOAbb/99kvc4tTsBLIRF0nafiFWEga0dS2Lm96rDk6DEkU+pKUq2cMfHCuEWxF106dPXykKwNZZdtYqpAZeNhIvjoeEKF3jnTVxVH6aaGvlTQe1a9VTDJPOfNKKnbaW6SyurKROX2H/SdtqW22rZvxbZdRZYvZcNVs3lfGuu+6Kbv5xt1jG1V2+rugOrRBru9VTTz0VPRZyFXizAoWiWSS0uGdvJdlHIrjOvVJUnh3kJwlYoefU6V1Zk5dG7RNXXlu3RieCWWV12X388cfRIeshbGVrRV5JDE5K/oQqZItms/6R9q3OnDkzirqJi8R0f6fJoaL6jjnmmBVuVHOfibPHhAkTotsA3RV8vzziJlHM//7c5/LYzP2doi4UPZpVP/mZog8OO+ywSHTTZSpWkNe2bn0zzZanEQGrVf6h8YT6BUVXZvULcUJAu5lm9S9Zf88SsEK2jzUiYCVty876TtT/VD2FfqO+CJok0Oo71Fl92sWQ1f9KeFafpsU9d5t/2pbtkLOfQvqYOAGrVf6V1ydCbaB8Fen8b//2b9GZbX7kqf9e2/5rHJ514YfG9Fr8UxR1lt20oK9IfveWzrQ6t1vAShobumPEouaAeW3P8xCAQDkIVELAsqg00JX4oI5Wk3x7C5yiFrQtTmHSWrmJO9soC7fyVr7KX5MpK/hocqm8la8G19rqkJYanUBmlS/t71m3MyVx0wBEnaQGAWKnf6ddfe6XoQr2iBsca+uOtiRpEKLtHLK1tfOuu+4abU+1Wz6y7KJBlYSXF154IfJJG61nfVI+ozztVhpNMC+55JJoUKOUdIuMBiQSuxS6r3+LtQY/9kpnRSpoe4rC80Ns1ipb5fFvW1b5leqpAXRaWfXdSXDVZF/bL936xuXh3qwTd9i1b7tWCBSyiybIEr0Vhady2sGjtbkm6LK770MSZ7Qaq3Ioyee0NVST+bQbgfJM6PPYRwKq2jP5kLZlJw1uQyYXcd9JnkG+fp/E1rZTirrT4oEGu1k3xvoTqrStRrbsrfCPtPZCQq220amfcb9p+YHsoO3MaXaweSfZQ/9d7YXyVzuj70c+qLNXJHCFtO95bebW172C3u1D5WfqQ+13YftQvx5xB0I3Up5GBKxW+4dEgZdeeilaKHHHKtbWWiSSrdPERLEtmmlW/5b19zQBK/TW1kYErJDblRttt7LqPNR/z/NNuM+qj5RILPEpLmlMoi3wGgPLZ+0YWG2IFgu080B9Rdyins5Qveeee1YY/yiyUNtns4QYlSXEVv4zrfSvvDbNYwPlrbZYxyBowe3111+PxgB2rGjbRy1ciHGoyOTOi5Svoj99u6nt1yVDigTP6jNdBkULWHnHhu2YA+b1AZ6HAASGlkClBKyhRVWut7uTrSwBq1wlb29pQgbH7S0Rb4MABCDQOIGQyV7jufNLCKQTcPvUkAOh4QkBCEAAAhCAAARaSQABq5U025gXAlYYbASsME48BQEIVIMAAlY17NSppUTA6lTLUi8IQAACEIBANQggYFXDTiuVEgErzHAIWGGceAoCEKgGAQSsatipU0uJgNWplqVeEIAABCAAgWoQQMCqhp0QsBq0EwJWg+D4GQQgUEoCCFilNEttCoWAVRtTU1EIQAACEIBAKQkgYJXSLNmFIgIrm5GeQMAK48RTEIBANQggYFXDTp1aSgSsTrUs9YIABCAAAQhUgwACVjXstFIpEbDCDIeAFcaJpyAAgWoQQMCqhp06tZQIWJ1qWeoFAQhAAAIQqAYBBKxq2IlSNkgAAatBcPwMAhAoJQEErFKahUJBAAIQgAAEIAABCLSBAAJWGyDziqEjgIA1dOx5MwQg0HoCCFitZ0qOEIAABCAAAQhAAALVIICAVQ07UUoIQAACEIAABCAAAQhAAAIQgAAEIFBbAghYtTU9FYcABCAAAQhAAAIQgAAEIAABCEAAAtUggIBVDTtRSghAAAIQgAAEIAABCEAAAhCAAAQgUFsCCFi1NT0VhwAEIAABCEAAAhCAAAQgAAEIQAAC1SCAgFUNO1FKCEAAAhCAAAQgAAEIQAACEIAABCBQWwIIWLU1PRWHAAQgAAEIQAACEIAABCAAAQhAAALVIICAVQ07UUoIQAACEIAABCAAAQhAAAIQgAAEIFBbAghYtTU9FYcABCAAAQhAAAIQgAAEIAABCEAAAtUggIBVDTtRSghAAAIQgAAEIAABCEAAAhCAAAQgUFsCCFi1NT0VhwAEIAABCEAAAhCAAAQgAAEIQAAC1SCAgFUNO1FKCEAAAhCAAAQgAAEIQAACEIAABCBQWwIIWLU1PRWHAAQgAAEIQAACEIAABCAAAQhAAALVIICAVQ07UUoIQAACEIAABCAAAQhAAAIQgAAEIFBbAghYtTU9FYcABCAAAQhAAAIQgAAEIAABCEAAAtUggIBVDTtRSghAAAIQgAAEIAABCEAAAhCAAAQgUFsCCFi1NT0VhwAEIAABCEAAAhCAAAQgAAEIQAAC1SCAgFUNO1FKCEAAAhCAAAQgAAEIQAACEIAABCBQWwIIWLU1PRWHAAQgAAEIQAACEIAABCAAAQhAAALVIICAVQ07UUoIQAACEIAABCAAAQhAAAIQgAAEIFBbAghYtTU9FYcABCAAAQhAAAIQgAAEIAABCEAAAtUggIBVDTtRSghAAAIQgAAEIAABCEAAAhCAAAQgUFsCCFi1NT0VhwAEIAABCEAAAhCAAAQgAAEIQAAC1SCAgFUNO1FKCEAAAhCAAAQgAAEIQAACEIAABCBQWwIIWLU1PRWHAAQgAAEIQAACEIAABCAAAQhAAALVIICAVQ07UUoIQAACEIAABMpKYMkSM7BgvhmYP2/5P/PmmQ/X29Z0GWO6uozp7jKmp7vL9HQb09ttTF+PMX29XWZY7/K/kSAAAQhAAAIQgAAEsgkgYGUz4gkIQAACEIAABDqNwLJlZtlnn5qln31iBubO+UZ8mu8IUfZ/fyNMzZs7KE5ZkWpg/lwzsGBBLJmTD/51EDGJWf19XWZ4nzEjhnWZEcOMWWVYl1m135hV+7vMasO7zOr6Z4Qxa4zoiv5Za5Vv/lm1KxLDSBCAAAQgAAEIQKAOBBCw6mBl6ggBCEAAAhCoEQFFQy379JNBgWrZZ8v/t/4twWrZp5+aZV98ViiRUAGr2UJI0Fpn1S6zzmpdZr3V//TPyDW6zcg1uszINZcLYCQIQAACEIAABCBQdQIIWFW3IOWHAAQgAAEI1IjAsq++jISo6J9Pl0dQWXFquUD1qRmYM3vIibRLwAqpqKK4Rq/ZZTZYq9uMWbvLjFl7+b/HrrNc5CJBAAIQgAAEIACBKhBAwKqClSgjBCAAAQhAoIYElrz3jlky87dmyVtvLP/3zDeibXxVSGUSsNJ4aeviuHW7o382WrfbbLxel9lkvW6z0XrdVcBMGSEAAQhAAAIQqBEBBKwaGZuqQgACEIAABMpKQOLUkreWi1RWtBpYvLisxc0sV1UErKSK9PYYs+n63dE/m4/qNpuPXP5vbVkkQQACEIAABCAAgaEggIA1FNR5JwQgAAEIQKCmBCRKuRFVVrTqNBxVF7CS7KGth1uO6jFbbtBtthrdbbbeoDs6aJ4EAQhAAAIQgAAEiiaAgFU0YfKHAAQgAAEI1JSAtvu5EVVRZNV779SCRqcKWHHG05bDbcZ0m2037DHbbrg8WosEAQhAAAIQgAAEWk0AAavVRMkPAhCAAAQgUFMCiq5aPOMFs/j5p82i55+OtgLWNdVJwPJtrIis7cd2mx3G9pgdxnabHcf1mC6CtOr6KVBvCEAAAhCAQMsIIGC1DCUZQQACEIAABOpHYPFrL5vFLz2/XLR64Zn6AUiocZ0FLB+JztPaaVyP2XmjHrPTxt3R/yZBAAIQgAAEIACBvAQQsPIS43kIQAACEIBAjQkseftNs/iVGWbxi89GUVYDc+fUmEZy1RGwktno5sNdN+kxu27cE/17M7Yc8g1BAAIQgAAEIBBAAAErABKPQAACEIAABOpKYOkH75vFr760XLR64Rmz9OM/1BVFrnojYIXjGrVml9lt0x6zu/7ZrMes2s9+w3B6PAkBCEAAAhCoDwEErPrYmppCAAIQgAAEMglIoFry6oxB0UoRV6T8BBCw8jOzv/jWJj1m/ObL/9l4PQ6Eb5wkv4QABCAAAQh0FgEErM6yJ7WBAAQgAAEI5Cagw9YXPfW4WfT0E0ZnWpGaJ4CA1TxD5bDJ+t1mry16zN5b9JgdODurNVDJBQIQgAAEIFBRAghYFTUcxYYABCAAAQg0Q2Dp+++ahU89ZhZNf9wsnvF8M1nx2xgCCFitd4v11+gy+2zZa/bdqifackiCAAQgAAEIQKBeBBCw6mVvagsBCEAAAjUmsPQPH5lFkWj1mFn07PQakyi+6ghYxTJee9UuM2HrHjNh697o7CwSBCAAAQhAAAKdTwABq/NtTA0hAAEIQKDGBJZ98VkUZSXhauH0x4xZurTGNNpXdQSs9rFefXiXmbRjrzlgmx6zI9sM2weeN0EAAhCAAATaTAABq83AeR0EIAABCECgaAIDc2ZHYlV0rtX0x8zA/HlFv5L8PQIIWEPjEmPX6TYHbddjDty2Nzo/iwQBCEAAAhCAQOcQQMDqHFtSEwhAAAIQqDGBgUULByOtFHG17KtZNaYx9FVHwBp6Gyga6+Dte8zE7XvNqv1dQ18gSgABCEAAAhCAQFMEELCawsePIQABCEAAAkNLYPmZVo9HB7Iv++TjoS0Mbx8kgIBVHmeQdDVxh14zaYdes8dmnJdVHstQEghAAAIQgEA+AghY+XjxNAQgAAEIQGDICSz77BOz4MF7zcIH7zVL3nlryMtDAVYmgIBVTq/QFsPJO/aaQ3bsNSPXICqrnFaiVBCAAAQgAIF4AghYeAYEIAABCECgIgQWv/5KJFpJvBqY/XVFSl3PYiJgld8GoQK/AAAgAElEQVTu+2/Taw7dqdfstQVRWeW3FiWEAAQgAAEIGIOAhRdAAAIQgAAESk5g4aMPRcLVwsd+U/KSUjxLAAGrOr6w0brdZsrOveawnXvNGiOIyqqO5SgpBCAAAQjUjQACVt0sTn0hAAEIQKASBJZ9/dVgtNWS375aiTJTyD8RQMCqnjd0dRlz+M695vBd+sw2Y7jBsHoWpMQQgAAEINDpBBCwOt3C1A8CEIAABCpFYMnbMweFq2Wff1qpslNYBKxO8YHdNu0xR+zaaw7YprdTqkQ9IAABCEAAApUngIBVeRNSAQhAAAIQ6AQCi556fPnB7A/d1wnVqX0diMDqDBfQ9sIjv9VrjvpWn+nlqKzOMCq1gAAEIACByhJAwKqs6Sg4BCAAAQhUncDAgvmD0VaLZ7xQ9epQfocAAlZnucPqw7vMUbv1mqN36zPrrsY5WZ1lXWoDAQhAAAJVIYCAVRVLUU4IQAACEOgYAks/fN8s+NW9kXi19A+/75h6UZE/EUDA6lxvkIh1zO69RtFZJAhAAAIQgAAE2kcAAat9rHkTBCAAAQjUnMCSd98yC35xm1lw351mYPHimtPo7OojYHW2fVW7Q3bsNd/Zo89sNRohq/OtTQ0hAAEIQKAMBBCwymAFygABCEAAAh1NQFFW86fdFolXA4sWdnRdqdxyAghY9fGEA7ftNceN7zPbbYiQVR+rU1MIQAACEBgKAghYQ0Gdd0IAAhCAQC0ILJv1xaBwtezrL2tRZyqJgFVXH9hvm15zwvhes/1YTnuvqw9QbwhAAAIQKJYAAlaxfMkdAhCAAARqSECHs8/XVsFpt5qlH/+xhgSoMhFY9fWB/bfpNSfu1We2HUNEVn29gJpDAAIQgEARBBCwiqBKnhCAAAQgUFsCEq7mS7h6/93aMqDibCHEB4yZuH2vOWmvPrP5KIQs/AECEIAABCDQCgIIWK2gSB4QgAAEIFB7Agvuv8vM/8WtZskbr9WeBQAQsPCBPxE4Ypdec/LefWbM2ghZ+AUEIAABCECgGQIIWM3Q47cQgAAEIFB7AgsfeTA652rxi8/VngUA/kSALYR4g0/gxD37zKn79JnVR3QBBwIQgAAEIACBBgggYDUAjZ9AAAIQgAAEFj39RCRcLZr+GDAgsBIBBCycIo7AKsO6zKn79plT9u4DEAQgAAEIQAACOQkgYOUExuMQgAAEIFBvAotffiE6oH3hbx6oNwhqn0oAAQsHSSOg7YSn79tnDt2pF1AQgAAEIAABCAQSQMAKBMVjEIAABCBQbwJL3nrDzP+3W82Ce6fVGwS1DyKAgBWEqfYP7bRRjzlzQp/ZdZOe2rMAAAQgAAEIQCCLAAJWFiH+DgEIQAAC9SawdKmZd9O1Zt6N15qBBfPrzYLaBxNAwApGxYPGmEN27DXf3W+YGb0W52PhEBCAAAQgAIEkAghY+AYEIAABCEAggcDCxx8282+61ix+/RUYQSAXAQSsXLh42BjT1WXMWfsNM6dP4HwsHAICEIAABCAQRwABC7+AAAQgAAEIeASWfvRhFHW14O5fwAYCDRFAwGoIGz8yxmy0Xrc5e/8+s/82nI+FQ0AAAhCAAARcAghY+AMEIAABCEDAITD/jpsj8WrZ55/BBQINE0DAahgdP/yGwAHb9JpzDuwzY9fphgkEIAABCEAAAopWHhgYGIAEBCAAAQhAoO4EFr/4bHTO1aLnnqo7CurfAgIIWC2ASBYRgXMOGGZO25dthbgDBCAAAQhAAAELH4AABCAAgVoTWPbVLDPvxuvM/Nt+VmsOVL61BBCwWsuz7rltObrbnHfQMLP7ptxWWHdfoP4QgAAE6kwAAavO1qfuEIAABGpOYMF9v4y2Cy794P2ak6D6rSaAgNVqouQnAkft1mfOP6jPjBjGbYV4BAQgAAEI1I8AAlb9bE6NIQABCNSewJI3X4+Eq4WPPFR7FgAohgACVjFcydWY9VfvMucfPMwcvD2HvOMPEIAABCBQLwIIWPWyN7WFAAQgUGsCA4sXmfk3XReddTWwaGGtWVD5YgkgYBXLl9yNmbh9r5k6cZhZZzWisfAHCEAAAhCoBwEErHrYmVpCAAIQqD2BhY/+Ooq6WvLGa7VnAYDiCSBgFc+YNxiz+vAuM3XSMDNlJ6Kx8AcIQAACEOh8AghYnW9jaggBCECg1gSWffapmXvNpWbBvXfWmgOVby8BBKz28q772w7artd8f9Iwsy7RWHV3BeoPAQhAoKMJIGB1tHmpHAQgAIF6E1j4+MNm7lUXm6W/e6/eIKh92wkgYLUdee1fuMaILnPhpGFm8o5EY9XeGQAAAQhAoEMJIGB1qGGpFgQgAIG6E5j7k0vMvBuurjsG6j9EBBCwhgg8rzWH7tRr/t3kYWaVfs7Gwh0gAAEIQKCzCCBgdZY9qQ0EIACB2hPQDYOKulr03NO1ZwGAoSOAgDV07HmzMaPX7DL/7pB+s/eWPeCAAAQgAAEIdAwBBKyOMSUVgQAEIACB+XfebuZeebEZmDsHGBAYUgIIWEOKn5d/Q+DEvfrMBQcPgwcEIAABCECgIwggYHWEGakEBCAAgXoTWPbF52buVT82C+7joPZ6e0J5ao+AVR5b1L0k223YbX54aL/ZcnR33VFQfwhAAAIQqDgBBKyKG5DiQwACEKg7gUVPPhptGVzy3jt1R0H9S0QAAatExqAoEYEfHjrMHL1bHzQgAAEIQAAClSWAgFVZ01FwCEAAAhCYe81lZt71VwECAqUjgIBVOpNQIGOiGwr//ZR+MxwdC3+AAAQgAIEKEkDAqqDRKDIEIACBuhNY8tYb0ZbBRc88WXcU1L+kBBCwSmoYimU2Wrfb/PvDhpmdN+KAd9wBAhCAAASqRQABq1r2orQQgAAEak9gwV13mDk6qH3217VnAYDyEkDAKq9tKNlyAt+fNMwcP55QLPwBAhCAAASqQwABqzq2oqQQgAAEak1g2VezzNwrf2wW3POLWnOg8tUggIBVDTvVvZSTd+g1//HwftPXW3cS1B8CEIAABKpAAAGrClaijBCAAARqTmDRU49HWwaXvDOz5iSoflUIIGBVxVKUc7OR3ZGItc0YbinEGyAAAQhAoNwEELDKbR9KBwEIQKD2BOZed4WZd90VtecAgGoRQMCqlr0orTF/dkS/OWxnQrHwBQhAAAIQKC8BBKzy2oaSQQACEKg9gdn/8rdmwT3Tas8BANUjgIBVPZtRYmNO2LPPTJ04DBQQgAAEIACBUhJAwCqlWSgUBCAAgXoTWPbpx2b2P/+tWfTcU/UGQe0rSwABq7Kmq33Bx2/eY/7Tt/vN2qt21Z4FACAAAQhAoFwEELDKZQ9KAwEIQKD2BBa/9LyZ/aN/MEt/917tWQCgugQQsKprO0puzOi1usxfHtlvdhzXAw4IQAACEIBAaQggYJXGFBQEAhCAAAQW/OoeM+dH/2AG5s8HBgQqTQABq9Lmo/DfEPjzI/rNFM7Fwh8gAAEIQKAkBBCwSmIIigEBCECg7gTm3XCNmfuTH9cdA/XvEAIIWB1iSKphTtu3z5xzAOdi4QoQgAAEIDD0BBCwht4GlAACEIBA7QnM+dE/mvl33l57DgDoHAIIWJ1jS2pizMTte81fHdVvujgWC3eAAAQgAIEhJICANYTweTUEIAABCBjz1V//B7No+mOggEBHEUDA6ihzUhljzA5je8x/PrrfjFoTFQuHgAAEIACBoSGAgDU03HkrBCAAAQgsW2ZmTT3DLHlnJiwg0HEEELA6zqRUyBgzco0u81+O7jc7cLg7/gABCEAAAkNAAAFrCKDzSghAAAJ1J7D0w9+ZWT84xwzM/rruKKh/hxJAwOpQw1KtaBvhXx/Tbw7cthcaEIAABCAAgbYSQMBqK25eBgEIQAACi5550nz1V/8HICDQ0QQQsDravFTOGHPh5GHmuD36YAEBCEAAAhBoGwEErLah5kUQgAAEIDD/F7eaOf/63wEBgY4ngIDV8SamgsaYU/bpM+cdyA2FOAMEIAABCLSHAAJWezjzFghAAAK1JzDnkv9h5t9+Y+05AKAeBBCw6mFnamnMYTv3mj87oh8UEIAABCAAgcIJIGAVjpgXQAACEIDAV//1P5pFTz4KCAjUhgACVm1MTUWNMftu1WP+72OHm55ucEAAAhCAAASKI4CAVRxbcoYABCAAAWPMl//n+Wbxyy/CAgK1IoCAVStzU1ljzE4bScTqN2ut0gUPCEAAAhCAQCEEELAKwUqmEIAABCAgAl/+8Fyz+LWXgQGB2hFAwKqdyamwMWazkd3mvx3XbzZcm1AsHAICEIAABFpPAAGr9UzJEQIQgAAEjDGzLvquWfLG67CAQC0JIGDV0uxU2hgzes0u89+OG262HI2IhUNAAAIQgEBrCSBgtZYnuUEAAhCAgMSrC043S95+ExYQqC0BBKzamp6KG2PWHNFl/ub4frPjuB54QAACEIAABFpGAAGrZSjJCAIQgAAERGDWeaeYJe+9DQwI1JoAAlatzU/ljTH9vcb8P8cPN7tvhoiFQ0AAAhCAQGsIIGC1hiO5QAACEICAMeaLs08wSz94HxYQqD0BBKzauwAAviHw/54w3OyzJSIWDgEBCEAAAs0TQMBqniE5QAACEICAxKszjzVLP/oQFhCAgDEGAQs3gMCfCOh2wv236QUJBCAAAQhAoCkCCFhN4ePHEIAABCAgAl+cepRZ+skfgQEBCHxDAAELV4DAigT++ph+c9B2iFj4BQQgAAEINE4AAatxdvwSAhCAAASMMZ+fdIRZ9vmnsIAABBwCCFi4AwRWJvCfj+43E7dHxMI3IAABCECgMQIIWI1x41cQgAAEICDx6vhDzbIvZ8ECAhDwCCBg4RIQiCeAiIVnQAACEIBAowQQsBolx+8gAAEI1JzAZ9+ZZAZmf11zClQfAvEEELDwDAgkE/gvR/ebg4nEwkUgAAEIQCAnAQSsnMB4HAIQgAAEjPnsqAPNwLx5oIAABBIIIGDhGhBIJ/Bfv9NvDtyW7YT4CQQgAAEIhBNAwApnxZMQgAAEIGCM+ezw/czAooWwgAAEUgggYOEeEMgm8DfH9ZsJWyNiZZPiCQhAAAIQEAEELPwAAhCAAASCCXx66N7GLF0a/DwPQqCuBBCw6mp56p2XwN+fONzsuUVP3p/xPAQgAAEI1JAAAlYNjU6VIQABCDRC4NNJ4xv5Gb+BQC0JIGDV0uxUugECPd3G/OMpw82uGyNiNYCPn0AAAhCoFQEErFqZm8pCAAIQaIzAF2cea5Z+9GFjP+ZXEKghAQSsGhqdKjdMYNX+rkjE2nZMd8N58EMIQAACEOh8AghYnW9jaggBCECgKQJf/eUPzaJnpzeVBz+GQN0IIGDVzeLUt1kC667WZf7p1OFmk/UQsZplye8hAAEIdCoBBKxOtSz1ggAEINACAnP+1z+Z+dNua0FOZAGBehFAwKqXvaltawiMW7fb/PdThpv11+hqTYbkAgEIQAACHUUAAaujzEllIAABCLSOwPzbfmbmXPqj1mVIThCoEQEErBoZm6q2lMA2Y7rNP5863IwYhojVUrBkBgEIQKADCCBgdYARqQIEIACBVhNY+Oivzdd/8xetzpb8IFAbAghYtTE1FS2AwB6b9Zh/OHl4ATmTJQQgAAEIVJkAAlaVrUfZIQABCBRAYPGLz5ov/+zCAnImSwjUhwACVn1sTU2LIXDw9r3mvxzdX0zm5AoBCEAAApUkgIBVSbNRaAhAAALFEFjy1ptm1tTTi8mcXCFQIwIIWDUyNlUtjMCxe/SZiyYPKyx/MoYABCAAgWoRQMCqlr0oLQQgAIHCCCz9+A9m1tknmoFFCwt7BxlDoC4EELDqYmnqWTSBcw4YZk7bt6/o15A/BCAAAQhUgAACVgWMRBEhAAEIFE1gYN5c8+UPzzNL3nu76FeRPwRqQQABqxZmppJtIvBnR/Sbw3bubdPbeA0EIAABCJSVAAJWWS1DuSAAAQi0kcDX/9efm4VPPNzGN/IqCHQ2AQSszrYvtWs/gf/vpOFm/OY97X8xb4QABCAAgdIQQMAqjSkoCAQgAIGhITD7X/7OLLjnF0Pzct4KgQ4lgIDVoYalWkNGYLXhXeZ/njHcbLp+95CVgRdDAAIQgMDQEkDAGlr+vB0CEIDAkBKYe/n/MvNuuX5Iy8DLIdCJBBCwOtGq1GmoCWw2sjsSsVbt7xrqovB+CEAAAhAYAgIIWEMAnVdCAAIQKAOBeTdcbeb+5JIyFIUyQKDjCCBgdZxJqVBJCOy1RY/5uxOHl6Q0FAMCEIAABNpJAAGrnbR5FwQgAIGSEJh/5+1mzo/+sSSloRgQ6DwCCFidZ1NqVB4Cx+zeZ35wyLDyFIiSQAACEIBAWwggYLUFMy+BAAQgUB4CC399v/n67/66PAWiJBDoQAIIWB1oVKpUKgIXThpmjhvfV6oyURgIQAACECiWAAJWsXzJHQIQgECpCCx5+03z1V/+0Cyb9UWpykVhINBpBBCwOs2i1KeMBP72hOFm7y25mbCMtqFMEIAABIoggIBVBFXyhAAEIFBGAsuWma/+8gdm0fPPlLF0lAkCHUUAAaujzEllSkpg9RFd5l/PHG7GrcvNhCU1EcWCAAQg0FICCFgtxUlmEIAABMpLYM4l/8PMv/3G8haQkkGggwggYHWQMalKqQlst2G3+dfvjih1GSkcBCAAAQi0hgACVms4kgsEIACBUhNYcO80M/uf/7bUZaRwEOgkAghYnWRN6lJ2AlN26jV//u3+sheT8kEAAhCAQJMEELCaBMjPIQABCJSdwJI3XjNf/sUPzMCc2WUvKuWDQMcQQMDqGFNSkYoQuGDiMHPinhzqXhFzUUwIQAACDRFAwGoIGz+CAAQgUA0CA4sWmq/+4odm8csvVKPAlBICHUIAAatDDEk1KkXgH04ebvbYjEPdK2U0CgsBCEAgBwEErByweBQCEIBA1QjM+dd/MvN/cVvVik15IVB5AghYlTchFagggfVW7zI/PnuEWXe1rgqWniJDAAIQgEAWAQSsLEL8HQIQgEBFCcz/5c/NnP/5DxUtPcWGQLUJIGBV236UvroE9tyix/z9icOrWwFKDgEIQAACiQQQsHAOCEAAAh1IYPGrL0VbBwcWzO/A2lElCJSfAAJW+W1ECTuXwGn79plzDhjWuRWkZhCAAARqSgABq6aGp9oQgEDnEhiYN9d89Rc/MItff6VzK0nNIFByAghYJTcQxet4An9zXL+ZsHVvx9eTCkIAAhCoEwEErDpZm7pCAAK1IDD7//97s+Duf6tFXakkBMpKAAGrrJahXHUhsOYqXebSc0aYkWtwHlZdbE49IQCBzieAgNX5NqaGEIBAjQjMv+NmM+fif6lRjakqBMpJAAGrnHahVPUisOfmPebvT+I8rHpZndpCAAKdTAABq5OtS90gAIFaEVj84nPmy7/8gTFLltSq3lQWAmUkgIBVRqtQpjoSOGv/YeaMCX11rDp1hgAEINBxBBCwOs6kVAgCEKgjgWVffxkd2r5k5m/rWH3qDIHSEUDAKp1JKFCNCfzTKcPNbpv21JgAVYcABCDQGQQQsDrDjtQCAhCoOYHZ//Q3ZsH9d9WcAtWHQHkIIGCVxxaUBAIbrtNtLj93hBlOIBbOAAEIQKDSBBCwKm0+Cg8BCEDAmPm3/szMuexHoIAABEpEAAGrRMagKBAwxhy6U6/5T9/uhwUEIAABCFSYAAJWhY1H0SEAAQgsnvG8+fI/TAUEBCBQMgIIWCUzCMWBgDHmz4/oN1N27oUFBCAAAQhUlAACVkUNR7EhAAEIiMCXf36hWfzCs8CAAARKRgABq2QGoTgQMCbaQnjFeSPMmLW74QEBCEAAAhUkgIBVQaNRZAhAAAIiMO9nPzFzr74UGBCAQAkJIGCV0CgUCQLGmD236DF/f+JwWEAAAhCAQAUJIGBV0GgUGQIQgMDi12Ys3zq4ZAkwIACBEhJAwCqhUSgSBL4hMHXiMHPCnpzojkNAAAIQqBoBBKyqWYzyQgACEDDGfPVXPzSLnpkOCwhAoKQEELBKahiKBYFvCOhWws1HsZUQh4AABCBQJQIIWFWy1v9m7y7ArKr2Po7/p4NORSQUCUFS6S5JFRGLUBEFQTEQFbtb7Ly217xXvBYgooIYYGIDIhaIKDDDBNPxPv+Fe97DcGZOzIm9z/7u57mPr8zeKz5rw3v53bX+m7EigAACenTwpX/L7kfvwwIBBGwsQIBl48VhaAiISLdWCbJwCkcJeRkQQAABJwkQYDlptRgrAgi4XqDkx3Xm6GB5Qb7rLQBAwM4CBFh2Xh3GhsAegTOGJsvJfTlKyPuAAAIIOEWAAMspK8U4EUAAAT06eOWFUrT6AywQQMDmAgRYNl8ghofAPwKPzEiTQzhKyPuAAAIIOEKAAMsRy8QgEUAAAZH8RS9I7kN3QYEAAg4QIMBywCIxRAREpHvrBLljMkcJeRkQQAABJwgQYDlhlRgjAgi4XqDk5417jg7m5rjeAgAEnCBAgOWEVWKMCOwRmD08WSbxVUJeBwQQQMD2AgRYtl8iBogAAgiIZF97iRR+sAIKBBBwiAABlkMWimEiICLxcSJPzkqTAxvyVUJeCAQQQMDOAgRYdl4dxoYAAgiISP5r/5Xc+27HAgEEHCRAgOWgxWKoCIhI/3YJct0kjhLyMiCAAAJ2FiDAsvPqMDYEEHC9QOnvv5ijg2W7Ml1vAQACThIgwHLSajFWBPYIXDQ+RUZ3SYQDAQQQQMCmAgRYNl0YhoUAAgioQPaNV0jhirfBQAABhwkQYDlswRguAiLSoFacPDUrTWqnxuGBAAIIIGBDAQIsGy4KQ0IAAQRUoGDxq5Jz101gIICAAwUIsBy4aAwZARE5qkeinD86BQsEEEAAARsKEGDZcFEYEgIIIFC6dcueo4M7/gYDAQQcKECA5cBFY8gI/CNw++RU6dE6AQ8EEEAAAZsJEGDZbEEYDgIIIKACObdeIwXLl4CBAAIOFSDAcujCMWwERKTDAfHywGlpWCCAAAII2EyAAMtmC8JwEEAAgYJlb0rO7dcBgQACDhYgwHLw4jF0BERk9ohkmdQrCQsEEEAAARsJEGDZaDEYCgIIIFBekC+75p4uJb9sAgMBBBwsQIDl4MVj6AiISGKCyPNnp0uj2hR054VAAAEE7CJAgGWXlWAcCCCAgIjkPf+U7H7iQSwQQMDhAgRYDl9Aho+AiIztligXjqWgOy8DAgggYBcBAiy7rATjQAAB1wuUbttqdl+VZWa43gIABJwuQIDl9BVk/AjsEVg4JVW6taKgO+8DAgggYAcBAiw7rAJjQAABBEQk96G7JH/RC1gggEAMCBBgxcAiMgUERKRLywS5a2oqFggggAACNhAgwLLBIjAEBBBAoGT995I593SR8nIwEEAgBgQIsGJgEZkCAv8IzB+XImO6JuKBAAIIIBBlAQKsKC8A3SOAAAIqkH3zVVL47ltgIIBAjAgQYMXIQjINBESkad04eXZOuiTEw4EAAgggEE0BAqxo6tM3AgggICJFaz6UrCvmYYEAAjEkQIAVQ4vJVBAQkWkDkuS0QclYIIAAAghEUYAAK4r4dI0AAgioQNYlc6Xoi0/AQACBGBIgwIqhxWQqCIhIXJzIc3PSZb96cXgggAACCERJgAArSvB0iwACCKhAwVtvSM4d14OBAAIxJkCAFWMLynQQEJFx3RJl3tgULBBAAAEEoiRAgBUleLpFAAEEyouKZNfc6VKyaSMYCCAQYwIEWDG2oEwHgX8EHpyeJu2bUQyLFwIBBBCIhgABVjTU6RMBBBAQkbwXn5Hdj92PBQIIxKAAAVYMLipTQkBE+rdLkOsmpWKBAAIIIBAFAQKsKKDTJQIIIFD29zbJnHu6lO3cAQYCCMSgAAFWDC4qU0LgH4FbTkqVngcn4IEAAgggEGEBAqwIg9MdAgggoAK5j9wj+f99DgwEEIhRAQKsGF1YpoWAiHRtlSB3TmEXFi8DAgggEGkBAqxIi9MfAgi4XqDkx3Vm95WUlrreAgAEYlWAACtWV5Z5IbBH4KqJKTK4QyIcCCCAAAIRFCDAiiA2XSGAAAIqkHPrNVKwfAkYCCAQwwIEWDG8uEwNARFTyF0LunMhgAACCEROgAArctb0hAACCEjRpx9L1mXnI4EAAjEuQIAV4wvM9BAQkQVHpcjIzuzC4mVAAAEEIiVAgBUpafpBAAEERCTr0vOk6LPVWCCAQIwLEGDF+AIzPQRE5OCm8fLoGezC4mVAAAEEIiVAgBUpafpBAAHXCxS8vVhybrvW9Q4AIOAGAQIsN6wyc0RA5KJxKTK6K7uweBcQQACBSAgQYEVCmT4QQAABEcmcc6poAXcuBBCIfQECrNhfY2aIgAq0bhIvj5/JLizeBgQQQCASAgRYkVCmDwQQcL1A4XvLJPumK13vAAACbhEgwHLLSjNPBEQuGp8io7uwC4t3AQEEEAi3AAFWuIVpHwEEENDaVwvOlaLP12CBAAIuESDAcslCM00EqIXFO4AAAghETIAAK2LUdIQAAm4V0OBKAywuBBBwjwABlnvWmpkioAKXHp0iIw5jFxZvAwIIIBBOAQKscOrSNgIIICBijg7qEUIuBBBwjwABlnvWmpkioALtmsXLQ9OphcXbgAACCIRTgAArnLq0jQACrhfQou1avJ0LAQTcJUCA5a71ZrYIqMA1E1NkYAd2YfE2IIAAAuESIMAKlyztIoAAAiKSe/8dkv/qf7BAAAGXCRBguWzBmS4CItK1ZYLcOTUVCwQQQACBMAkQYIUJlmYRQACB0m1bJXPmFCnP2w0GAgi4TIAAy2ULznQR+EfgtpNT5fCDEvBAAAEEEAiDAAFWGFBpEgEEEFCB3c88KnnPPAoGAgi4UIAAy4WLzpQREJH+7RLkuknswuJlQAABBMIhQIAVDlXaRAAB1wvorivdfaW7sOY6VKkAACAASURBVLgQQMB9AgRY7ltzZoyAJfDw6WnSdv94QBBAAAEEQixAgBViUJpDAAEEVEDrXmn9Ky4EEHCnAAGWO9edWSOgAmO7JcqFY1PAQAABBBAIsQABVohBaQ4BBBBQAf3yoH6BkAsBBNwpQIDlznVn1ghYAi/NTZfGdeIAQQABBBAIoQABVggxaQoBBBBQgcL3lkn2TVeCgQACLhYgwHLx4jN1BERk6oAkmT4oGQsEEEAAgRAKEGCFEJOmEEAAARXIWnCuFH2+BgwEEHCxAAGWixefqSMgIvXT42TR+elYIIAAAgiEUIAAK4SYNIUAAghocKUBFhcCCLhbgADL3evP7BFQgXljU2Rct0QwEEAAAQRCJECAFSJImkEAAQRUQI8O6hFCLgQQcLcAAZa715/ZI6AC7ZvFy4PT08BAAAEEEAiRAAFWiCBpBgEEENCi7Vq8nQsBBBAgwOIdQAABFbh9cqr0aJ0ABgIIIIBACAQIsEKASBMIIICACuTef4fkv/ofMBBAAAEhwOIlQAABFRjWKVEuPyYFDAQQQACBEAgQYIUAkSYQQACB0m1bJXPmFCnP2w0GAgggQIDFO4AAAhUCL56TLk3qxiGCAAIIIFBDAQKsGgLyOAIIIKACu595VPKeeRQMBBBAwAiwA4sXAQEELIHTBiXLtAFJgCCAAAII1FCAAKuGgDyOAAIIqEDmWdOk5KcNYCCAAAIEWLwDCCCwl0DTunHywjnpqCCAAAII1FCAAKuGgDyOAAIIFH35qWRdfA4QCCCAQIUAO7B4GRBAwFPg2uNSZUB7irnzViCAAAI1ESDAqokezyKAAAIUb+cdQAABLwIEWLwWCCDgKdC/XYJcNykVFAQQQACBGggQYNUAj0cRQACB8qJCyTjteCn7exsYCCCAQIUAARYvAwIIVBZ4/ux02a8exdx5MxBAAIFgBQiwgpXjOQQQQEBEClcul+wbLscCAQQQ2EuAAIsXAgEEKgtMH5wsU/tTzJ03AwEEEAhWgAArWDmeQwABBEQk+6YrpfC9ZVgggAACBFi8AwggUK1A8wbx8szsNJQQQAABBIIUIMAKEo7HEEAAgbIdf5vjg+UF+WAggAACBFi8Awgg4FPg9pNTpcdBFHP3CcUNCCCAgBcBAixeCwQQQCBIgfzXX5bce28L8mkeQwCBWBbgCGEsry5zQyB4gdFdEuWi8SnBN8CTCCCAgIsFCLBcvPhMHQEEaiaQteBcKfp8Tc0a4WkEEIhJAQKsmFxWJoVASASWXlxLkhND0hSNIIAAAq4SIMBy1XIzWQQQCJVAyc8bJXPmlFA1RzsIIBBjAgRYMbagTAeBEApcPD5FRnUhwQohKU0hgIBLBAiwXLLQTBMBBEIrkPfs47L7qUdC2yitIYBAzAgQYMXMUjIRBEIu0PPgBLnlpNSQt0uDCCCAQKwLEGDF+gozPwQQCItA5pxTpeTHdWFpm0YRQMD5AgRYzl9DZoBAOAVeOCddmtaNC2cXtI0AAgjEnAABVswtKRNCAIFwCxR/9bnsmj8n3N3QPgIIOFiAAMvBi8fQEYiAwFnDk+X43kkR6IkuEEAAgdgRIMCKnbVkJgggECGB3AfvlPxXXoxQb3SDAAJOFCDAcuKqMWYEIifQsXm83HdqWuQ6pCcEEEAgBgQIsGJgEZkCAghETqC8pFgyTzteSrdtjVyn9IQAAo4TIMBy3JIxYAQiLvDEzDRp1Tg+4v3SIQIIIOBUAQIsp64c40YAgagIFK56V7KvuzQqfdMpAgg4R4AAyzlrxUgRiJbA9MHJMrU/xwij5U+/CCDgPAECLOetGSNGAIEoCuTccrUUvLM0iiOgawQQcIIAAZYTVokxIhBdgbb7x8vDp3OMMLqrQO8IIOAkAQIsJ60WY0UAgagKlGXskIzTjpfyvN1RHQedI4CA/QUIsOy/RowQATsIPHZmmhzUhGOEdlgLxoAAAvYXIMCy/xoxQgQQsIlAwZuvSM7dt9hkNAwDAQTsLECAZefVYWwI2Edg+qBkmTqAY4T2WRFGggACdhYgwLLz6jA2BBCwlUDWZedL0acf22pMDAYBBOwpQIBlz3VhVAjYTaBds3h5aDrHCO22LowHAQTsKUCAZc91YVQIIGAzgbKMnZIx9RgpLyqy2cgYDgII2FGAAMuOq8KYELCnwFOz0qRFI44R2nN1GBUCCNhJgADLTqvBWBBAwLYChSveluwbr7Dt+BgYAgjYS4AAy17rwWgQsLPArGHJckIfjhHaeY0YGwII2EOAAMse68AoEEDA5gI5d98sBW/+z+ajZHgIIGAXAQIsu6wE40DA/gJdWibIXVNT7T9QRogAAghEWYAAK8oLQPcIIOAMgYzTJknplt+dMVhGiQACURcgwIr6EjAABBwl8N9z06Vh7ThHjZnBIoAAApEWIMCKtDj9IYCA4wSKf/hWdp07w3HjZsAIIBA9AQKs6NnTMwJOFJg/LkXGdE104tAZMwIIIBAxAQKsiFHTEQIIOFUg7/knZfcTDzl1+IwbAQSiIECAFQV0ukTAwQIDOyTKNRNTHDwDho4AAgiEX4AAK/zG9IAAAg4XyLpkrhR98YnDZ8HwEUAgkgIEWJHUpi8EnC+QmiSy+KJazp8IM0AAAQTCKECAFUZcmkYAAecLlOfmyI5Jo0RKSpw/GWaAAAIREyDAihg1HSEQMwK3nJQqPQ9OiJn5MBEEEEAg1AIEWKEWpT0EEIgpgcIVb0v2jVfE1JyYDAIIhF+AACv8xvSAQKwJHNcrSeaMSI74tDZt2iRnnXWW/PDDD177PvDAA6V79+5y4oknSv/+/SU5OfJjjDgKHSKAgC0FCLBsuSwMCgEE7CKQs/BGKVj6ml2GwzgQQMAhAgRYDlkohomAjQRaNY6XJ2amRXxEvgIszwGdccYZcskll0h6enrEx0mHCCCAAAEW7wACCCBQjUDGKROldOsWjBBAAIGABAiwAuLiZgQQ+Efgmdlp0rxBfEQ9rACradOmcv/990uDBg326r+goEBWr14tN910k/z+++9y7733yqhRoyI6RjpDAAEEVIAAi/cAAQQQqEKgZNOPkjlrKj4IIIBAwAIEWAGT8QACCIjI+aNT5KgeiRG18BVgWYN54YUXZP78+XLqqafK1VdfLSkpfDUxogtFZwggQIDFO4AAAghUJZD34jOy+7H7AUIAAQQCFiDACpiMBxBAQEQGdUiUqydGNhjyN8D67LPPZMKECTJt2jS55pprJDU1tdo1y8zMlHPOOcfcc/fdd4s+//TTT8uHH34obdq0kRNOOEFOPvlkadSo0T7tlJWVydq1a+W1116TlStXio5Rr759+8q4cePMODx3ill96b16adg2aNCgfdrNyMiQc889V1asWCEdO3aUhx9+2IzFGuPtt98u9913n0ycONH8Wnl5uSxevFhuu+02adGixV471IqKimTNmjXyyiuvmB1qW7Zskdq1a0vPnj3luOOOM7vUrKOWGzdulAsuuED0n9rWMcccs9fYPvroI2PVvHlzueuuu6Rt27Y+fz/k5ubK5ZdfLi+//HKV93pbK53TTz/9JM8//7y8++67xlYNhg8fLqeffrqZp+dV2baqzrz1lZeXJ8uWLZNFixaZ9ddLfXTdR44cuU89Nesd8zX5V1991bSjl/XMRRddJOeff/4+j+r6zJ07Vzx/7uudf//992XmzJnSsmVL8440bNjQrI/1flU1viFDhuzzjixfvty8j+Gavy+rWPs5O7BibUWZDwIIhExg10VzpHjt5yFrj4YQQMA9AgRY7llrZopAKAXqpMbJq/MiW1/K11/mrflZO7A0JJg3b54kJFT/xUQr+CgsLJSuXbvKs88+K/vtt58ccMAB8ssvv5jAR4vDVw5sSkpK5JFHHjFHFvXq0aOH1KlTR3JycuTLL780v6bh0K233ipNmjQx/145ZLECi8pj1PBsxowZouGPPwHWhg0bZNasWaKBWu/eveWKK66QevXqiQYzN9xwgwnkNLTq1KmTCfR27twp3333nRmT7lTT+60QS8O4iy++WA499FATkllB0d9//212tn3yySdew62q3i9rzhpGHXTQQRIf//9HTy2ryqGS2v773/+WW265xRgcdthhJkDUtdD3oH79+sb96KOPlri4uL1sv/rqK2OWlJS015Cq6kvXWAM2DYO0XX22tLRUvv/+e9P3+PHjjaG1hp5hlAZq+vGAypc1znAGWDt27DBh19tvv13xjjRu3NiM9Y8//jBDKi4urvjogaeJBpDWO6LvwnXXXWcCRusd0fdRP5awa9cumTRpklx11VV7BbhWGBfI/EP5548T2iLAcsIqMUYEEIi4QHlxkewYN0ikrCzifdMhAgg4X4AAy/lryAwQiJbAfaemScfmkauD5SvA0rBGdwjpziE9NujvDiHPUEn/Aq+7tnRnkn7FUNt86KGH5M477zRBhratwZBeVsh0xBFHyI033iitW7euWArdwXTZZZfJxx9/bJ7XoMUzwMrKyjIh2e7du02tLq3rZV0anmh/uhtML18Blu5U0jbefPPNvXZq6bNWmKe7yDSwsHaR6TMaQmhQ9eeff5r7NIDTS2uJaQjy5JNPml1gF154ofn1hQsXmn6sX0tM9O8IqeWrQVjlHXFV7ZazdhapkR4DHTp0qAm+NKBbsmSJXH/99WZMWgvN2uHkuZPOW400b31pqKUuGt5okKdztYw0sNN11Z9Nnz7d3Gft5vO1m0rXTnfJhSvA0vXTnWm6ft7eEetd8mWiu/M0JNQgdsqUKebDB9b8Ndh68MEHzTtVec2DmX+0/pyKVr8EWNGSp18EELC1QNHHqyTrqvm2HiODQwAB+woQYNl3bRgZAnYXmDEkWSb323uXSzjH7O9XCEePHm1CDz1W5c/lGWB5C2c8Qw7ryJ8GKY8++qg5lnfeeefJ2LFj9+lKd3JpIOB5JMwzUNBxalCk91khjDaiwYmOQ3eAaTF6DbuqO0Jo3d+hQwezk8jaeaThm4Z4q1atMrvAunXrttcYNSizjiJ6HkfUm3RXku4O0508GgbpTiQdk+7uuuOOO/YK3HwZW3Pu3LmzsfDcbeYtVNJx6zz+85//7HVM0urHM7zRXWoaLGnY6Cus8daXFUL269fPWOgOJs9r27ZtxkF3j2mgZxkGE+D4eiaQI4TW7wXdAaW7vXT3oOc74m+A9c0335jgTtfG27pau7z0fdCQq3379qZpX3PxFuD5ek9i7ecEWLG2oswHAQRCIpB7z62S/8aikLRFIwgg4D4BAiz3rTkzRiBUAkccnCC3nlR9falQ9aXt+Btg6b167EnDIw2BfF1W8KFHpvSoXZcuXfZ5xAoX9Eii/sc6tlZd294CCc+QRY846i4t3dml4ZDVpgZOZ555ptntpSGOBlTVBVi6I0nrVj3++OMyYMAAX9Pd6+dW0FA5wNKbrKOEurMsPz/fhCR6v9b3CuTSgOXss882u6gq137yFippWKTHIbV22AMPPGB2qlW+rDb11/UePcYXaIClu/R0p5v+RwO+qVO9fxBJg0rdOab/0XXRK5gAx9cz/gZYerxSd8O988475hilrknld8Ty8mVihayec6tsre+G7tLy3Enoay4EWHyFMJA/I7gXAQRcJJAxbYKU/rnVRTNmqgggEEoBAqxQatIWAu4SSE4UWXpxrYhN2tcRQq33o+GH7hjSo1tjxowxwYS34uueg/asgVVVYOKrMLzuyNKdWhok6Bg++OADc8RQx1zVDizd8XLPPfeI7nLRQEKPJlq7orSOk4YKelSuugCrV69eJgRLS0vb63ijt0XR4EOPLGr48+OPP5qaT1ZRd28BludRQm1P+9Fgyd+jg9YYrEBq9uzZJlj0vLy5+rLW59Vaj/tZBfc1dPQV1lRuV9tRY6215XnUr7Kd1pjSI4QaXlk73IIJcPwt/O6riLsW5FdLrUem77juEAsmwPLcgWfVGPP23lj10jzHFcz8I/YHhU06YgeWTRaCYSCAgH0ESrf8Lhmn7f1fBOwzOkaCAAJOECDAcsIqMUYE7Ctw19RU6dKy+iLpoRq9rwDL6scqNq5frvMWzFQej6/gQ+/3FqroUbZ169bJY489Zr5gpwWvrUtraWlw9ttvv1UZYGnQ9tZbb5ngydr5Ze0sGjZsmPmKordwwtrdYvWltYs0XPAsMm79TIM1DTx0d5YGanoU0Lq0YLkWbt+6dWuVTtauIJ2Pt68S+rO22r/WFPP2xcVgAywN1yqHT77WMdgAq7oxVvVFwepqYFVV+NxbUFT5ndfwUI9MZmdnmyOPehxTvzoYTIDlaejPOhJg+aP0//cQYAXmxd0IIOACgfz/vSS5Dyx0wUyZIgIIhEuAACtcsrSLgDsETh+cLFP6R6YOlr8BlspbAUJVAYPn6ljBh+5I0R1Y3nZseQsxdPeSHonT4EprWOluKP3Kn9be0oLlerTP+sqgdXSucsiiNZZ0Z4/WIdJ/6m4ffUaPdh1yyCFewwlrbnqUUY/XaUg3fPhwU9BbQynr0oBNdxYtWLDA7JrS44VaqF2/LqjHAps1a2bma9XBmjhx4l4vrVUHa+3atebX9UuM2pd+STCQS+eiRyD1KJ727XkFG2BZO7D02KfVbrgCLGsHlucXI4PZgeTrGX+OEK5YsUIuvfRS+de//iWDBw+u2HUWTIClOxa1SL36eR4P9Gdtfc2FI4QcIfTnPeIeBBBwmUD2jVdI4Yq3XTZrposAAqEUIMAKpSZtIeA+gV5tEuTmEyNTByvcAZbulvIWsuiqWuGChkEaZFgBih7D0/pAEyZM2Kculn69Tgu8V3WEUHdgacF1PZamlxae17/4644oPVKou6e87a7xrFt17LHHVoRUuhNLx6cFzfWydnNpSOatdpUGXFYNqMo71TyPD+pOJ730n5W/xufrjdev3Gmh+l9//dWEX9YXHK3nvAVY1jrrvVUd6dTi9nPmzDE7kGpSA0u/qqg7y6qqgaVG+k5ce+21Ua+BpTuvrrrqKtEdXNbXHK3QLpgAS9fAqu+l4adnHTZf60qA5UuIAMu3EHcggIDrBDJOmSilW7e4bt5MGAEEQidAgBU6S1pCwI0C6clx8sb89IhM3d8Ay/pymu6cCeQI4cqVK02YMXny5L3CKOsrhHrczyqUbo1FJ+7t62+eXy6sLsDSQuW6Q0mPIerOGh3v0UcfbXZj6c4uXwGW7prSr/ZpoKFF162dOTouK2QYMmSIqQumfXle1hf2Pv74432crALuAwcONOGOXloUX2t7BXKU0AqaRo4c6TUgqelXCPWYZeUwR8fqbb41+Qqhfq3P82uRwQQ4vp6pbgeWhnn6lUk9Bqq7paydbDUNsLTWmoaSuttP3739999/r3fEOmb4/fffy1lnnSXjxo0zP/c1F3ZgEWBF5P8p0AkCCDhHoDwnW3YcO8I5A2akCCBgSwECLFsuC4NCwFECD01Pk3bN4sM+Zl8Blu5Y0l1U+pdn3f2kx/r0L+V6nK+6ywoBNMDSr9npl930i3nx8fEmHNLAQHcqeYYlGRkZJpDRI10a6Jx44okVxc11N8wjjzxigi29fAVYGo7oEUI9eqiBz5NPPindunWr8niYty8Hfv311zJz5kzp2LGjORLYuHHjiq82aqCnBeO1rpZ+6VB3FWk/Om49YqiXZ9BnHR3cvn27CYLUUa+PPvrIBGrNmzf36yih9qOBn+6QsuZUeR2qKtiuO9t0PnpEUnemWeuha6xHM7W4vRVUWeML9Ahhamqq2UmnO5v0fdE10MLw1hFSXUc9Yqc/q7zzzNvuOs+5VVcDq6pjrdUFWHpUUi/dYWftPNN/r2mA5bnTTncRavvW7xf9mYZ2+j5pYOb5eymY+Yf9DwibdUANLJstCMNBAIHoChR9vkayFpwb3UHQOwIIOF6AAMvxS8gEEIi6wDlHJsuxR4S/DpYVYFl/ma9u4nrMSgOaPn36+PSxQgANv/Qv6hqQ6FfZdMeShjl6FE9rTGmwpQGXXp71pbQwulWYWwORL7/80vz7UUcdJc8//7z5UpyGMCkpKV6/lGcdR1y8eLHZ4aLHB+vUqRNQgKX1ux588EFznFGPu82YMcN80VCDNB23XtaX5qxi4Rr89O7d24RU1tFIDez0yJ8WlddjZWeffXZFMKdfMdSx6bE7DXs0+NEi8N4utdR2dHeXXhqs6XHJypflpa4a2umXDlu1aiXal34dUOejvtbYdS30PdBaXzov3a2moZxnmKP/t787sPReXWM9xqmhmbarY1U73XWkfY8fP97MRYvkP/HEE7J06VLRd1B3yOkRvLFjx+4zr3AEWP369dtnl1RNAywduAaVupZvvvmmaLF+reOmx1Ctd9/z91JN5q99+dq5WNOf+/zNHsEbCLAiiE1XCCBgf4G8556Q3U/u+V/2uBBAAIFgBQiwgpXjOQQQsASGdUqUy49JCTuIrwBLwwcNQQYNGiRaG6pp06Z+jckzBNBdJuvXrzdH+rR4uRYuP+GEE2TSpEn7hDXevvDXt29fE0Lpbhat/6QBkO5k0XBJd1h52yVUVZ2lqsIJbzuwdKKbN2829bk0WLGOmekYli9fLs8884w5fqYBhQZX+lXAUaNGmR1relxRj6fpLi3dUaZhVpcuXbweKbOOHequsapqf3kGFf6EjdYiaXDkeRzT+srjiy++KLo7TtdfwxQNlE4++eR9dtYFswPL6luDOz02qSGi7grTS4ve67preGnVFbPsNXDTXXd6rM5biBeOAMvbcdhQBFg6V31H33nnHVFrnb8VGmoIq9bWrrSazJ8Ay68/jrgJAQQQiE2BrKvmS9HHq2JzcswKAQQiJkCAFTFqOkIgZgWa1Y+TZ+dEpg5WOBB9hQDh6DPW27TCxtmzZ0vlrxt6m7sGIxoeeasnFutWzC82BdiBFZvryqwQQCBIgZ0njpWynTuCfJrHEEAAgT0CBFi8CQggEAqBl+amS+M6e45yOe0iwAr9ihFghd6UFp0lQIDlrPVitAggEEaBsh1/y86TxoexB5pGAAG3CBBguWWlmScC4RW4blKq9G+XEN5OwtQ6AVboYQmwQm9Ki84SIMBy1noxWgQQCKNA4UfvS/bVF4WxB5pGAAG3CBBguWWlmScC/gmkxBdJnJRJQVmqfw/8c9fkfkkyY0hyQM/Y5WYCrNCvBAFW6E1p0VkCBFjOWi9GiwACYRTY/cRDkvf8k2HsgaYRQMAtAgRYbllp5olA9QLNUv6SzrW/l6bJe8oTZBQ3kO9yD5XfC/Z8dc/XdcRBCXLryYGFXr7ajNTPCbAiJU0/CLhHgADLPWvNTBFAwIdA1iVzpeiLT3BCAAEEaixAgFVjQhpAwPECjZN3yuhG73qdx8rMAbKl4ACfc6ybFif/u8C5hdx9TpAbEEAAgQAECLACwOJWBBCIbYEdE4ZLeW5ObE+S2SGAQEQECLAiwkwnCNhaYGD91dIqbbPXMW4vbCArdxzh1/jvmJIq+9eL9+tebkIAAQRCJdCwYcNQNRWydgiwQkZJQwgg4GSB0j82S8apxzl5CowdAQRsJECAZaPFYCgIRElg0n6vSWp8YZW9r1+/XsrLy6M0OrpFAAEEqhaoW7euXHHFFbYjIsCy3ZIwIAQQiIZA4XvLJPumK6PRNX0igEAMChBgxeCiMiUEAhQ4pskSqZOY6/WpsrIy2bBhQ4At2vd2O+7UsK8WI4slgYyMjFiaTsVcCLBiclmZFAIIxIpA7kN3Sf6iF2JlOswDAQSiLECAFeUFoHsEbCBwRN2vpEOtH72O5Nf8lvLhrj5+jbJ3mwS56URnFnL3a4LchAACCPgpwA4sP6G4DQEEYltg1/lnSvF3X8f2JJkdAghETIAAK2LUdISAbQVS4ovkyEbvSb3E7L3GmF+WKst3DpXskjp+jb1xnTh5aS6F3P3C4iYEEIhpAQKsmF5eJocAAv4K7BgzQMqLi/y9nfsQQACBagUIsHhBEEBABZLiiqVT7Q3SLGWbxEuZbCtqKut2t5e80rSAgF4+L10a1IoL6BluRgABBGJNgAAr1laU+SCAQMACJT//JJkzJwf8HA8ggAACVQkQYPFuIIBAKAVun5wqPVonhLJJ2kIAAQQcJ0CA5bglY8AIIBBqgYKlr0vOwhtC3SztIYCAiwUIsFy8+EwdgTAIzBmZLMf1TApDyzSJAAL+CPzwww/y2WefSbNmzeTII4/0+khBQYF8+umnsmXLFiksLJT4+HjRYujdu3eX1q1b+9PNPvf8+uuvsnbtWsnOzhb9+ENCQoIZQ48ePaRRo0b73K/j/Prrr0XHkpqaKl26dJFDDz3UjKXypV9C/eSTT0xbnTt3Dmp8kX6IACvS4vSHAAK2E8i9+xbJf/MV242LASGAgHMFCLCcu3aMHAE7CoztligXjk2x49AYEwIxL/D333/L8uXLpaioSJo3b+41wMrMzJR33nlHcnNzJS4uTlJSUkzgpM/ovx988MHSv39/E0D5e2kYpoFUeXm5JCUlmWe1PW1X/33IkCFy4IEHVjT3448/yurVqyU9PV3atGkjmzdvFh1Xp06dpGfPnnt1qwHbW2+9ZdoaM2aMCbuccBFgOWGVGCMCCIRVYNfc06V43Xdh7YPGEUDAXQIEWO5ab2aLQLgFOh2YIPee4oy/YIbbgvYRiKSA7mR6++23ZefOnaZbbwFWaWmpuWfbtm3SsGFDGTlypAmR9Nq0aZMJlfSeAQMGmGDJn2vdunVmN5funOrdu7e0a9fOPKbjef/992Xr1q1Sv379ivCpuLjYBFIaoOkOMd2dtXv37oqQauzYsVKrVq2Krr/99lv58ssvTdsdOnTwZ0i2uIcAyxbLwCAQQCCaAjuPGyVlWZnRHAJ9I4BAjAkQYMXYgjIdBKIsUDs1Tl6bx5cIo7wMdO9CAWsXVJ06dcwxPm8B1h9//CHvvfee2Wml4dV+++23t5YGwgAAIABJREFUl9SHH34oGzdulBYtWsiIESN8KmpItXTpUsnKypLDDz98n+N9OTk55ucaWg0fPlz2339/c++SJUtMcDZ69GizA0wvDdb++usvGTZsmBm7Xhpy6fN6r4ZdupvLKRcBllNWinEigEBYBMrz8mTH0UPC0jaNIoCAewUIsNy79swcgXAJvDQ3XRrX4UuE4fKlXQQqC/z2229mt5PudNIjgFoDy1uA9csvv5jdUhpyaYBVORDSOlN6FLBp06YmXPJ1jNDqV3dM6c6ptDTfXy21QjQNzzxrdFk7w4YOHWoCNL10PBs2bJDBgwdLq1atHLXwBFiOWi4GiwACoRYo2fSjZM6aGupmaQ8BBFwuQIDl8heA6SMQBoE7JqdKd75EGAZZmkRgXwFrl1JJSYkJhPQI4UcffVRlDayqDD2PF+oxQK2D5evSoOy7774zhd81ePLn0l1ZixcvrtiBlZycbB6rvANL56G/1qRJE9O2rzDNn74jeQ8BViS16QsBBGwnUPjhCsm+5hLbjYsBIYCAswUIsJy9foweATsKnDc6WY7u4ZyjPnY0ZEwI+COgodPKlSvN1wS1+HnHjh1FC6QHGmBpWKS7nbQIvB7X091ZDRo08DkELQavBdi7detmviCou7t+//13c2RQd3fpLrBevXrtVdPKKsqel5dXbQ0snZfu1tKx6I4wp10EWE5bMcaLAAIhFcj777Oy+5F7Q9omjSGAAAIEWLwDCCAQaoFJvZJk9og9uyq4EEAgfAJWAXX9wp9+6U93KQUSYFn3WiPU0EqP6/kTXukzukNKQybdsaXBlYZTGlxpQXf9v/WrhPrVQB1bs2bNKiCq+gph165dpXv37qZNrdV10EEHmYLyTrwIsJy4aowZAQRCJpB7z62S/8aikLVHQwgggIAKEGDxHiCAQKgF+hySIDeewJcIQ+1Kewh4ClhH7DS08twxFUiA9dVXX4mGYHpZgZPuwBo0aNBegZM3+aKiIvPlQOurh3Xr1pWBAwdW7JbSYu1al0t/Xq9ePVNTy/riobantba+/vpr87VCDbk0vNIdZNZRRi1EP2rUKFPXSwvL65cIddeWBmTt27eXHj162PpYIQEWv18RQMDVAlkLzpWiz9e42oDJI4BA6AUIsEJvSosIuF2gZaN4eXKW72LObndi/ggEK6Bh07JlyyQzM9PsUGrTpk1FU4EEWJ79a+CkXyHUY4RalF3DIw2eqrr0mKCOYfv27aJ1rLwd9du1a5e5R0Mqral1yCGH+Jzypk2bzBHIzp07m91YVqF47UPnqePTPrXulu7ssutFgGXXlWFcCCAQEYGMU4+T0j82R6QvOkEAAfcIEGC5Z62ZKQKREkiMF1m2oFakuqMfBFwnoLWmdAeTBkKVj9gFG2ApohZYX7p0qezevdvUtdIAqbrLOkK4//77m3pW3gqta4C1detWs7uqd+/e1bZn1cfSXVi6YyslJUWWL19uAqthw4aZmloanOnOLx2r3tOwYUNbrj8Bli2XhUEhgECkBLYf2UekrCxS3dEPAgi4RIAAyyULzTQRiLDA82eny3714iLcK90hEPsCVsiTkZHh12TT0tJk3LhxUqdOHb/ut0Ipf74sqDu29HifBksaYHm71qxZY44p+hNgffvtt+aooAZdHTp0MEHakiVLTE2tsWPHis5FL21z/fr1ZldX27Zt/ZpXpG8iwIq0OP0hgIBtBEq3/SkZU4+xzXgYCAIIxI4AAVbsrCUzQcBOAndOSZWurRLsNCTGgkBMCGjtKS1wrscHvV1lZWWi9+huKK0XpaHPiBEjpHbt2rJq1Srz1cBWrVpVWRzd2jGlXxXs06dPtWbfffedfPbZZ2YXlLVjqvIDVnuHHXaY+VJiVVdubq7Z/aX1sLQtHbvuslq8eLGZg2f7+sVE3YGmAZYWkLfjRYBlx1VhTAggEBGB4rWfy66L5kSkLzpBAAF3CRBguWu9mS0CkRK4eHyKjOqSGKnu6AcBBP4RqO4IoRU4aY2rMWPG7LMryyoMrwGYPzWrNETT43x6rE+/XqjBmOdltac/Hzp0qLRo0aLKddJQSndVedb0YgcWrzUCCCDgQIGCJa9Jzp03OnDkDBkBBOwuQIBl9xVifAg4U+DUgclyysAkZw6eUSPgYIHqAixrl5P+84ADDjChk+540kuLo3/wwQeiX/9r1KiRKeKuNah8XdYxQm1HwycrpNKi8CtWrDA7xaqrkaXtW0GXfnHQs5aW1sKqqgaWzkF3ZTVo0MDXEKPyc3ZgRYWdThFAwA4Cux9/QPJeeNoOQ2EMCCAQYwIEWDG2oEwHAZsIjO6SKBeN9/2XX5sMl2EgEDMCvoq4//HHH7Jy5UpzzDAuLs6EVNaxQ0WoW7euOXLo+QVCq01v9bS0HQ2qtFC7Xvq1QK1ZpbW6ysvLzdFFba+6oEnHo0cbrULtnouxZcsWM97ExEQ5+OCDZdu2baL1v7SmVq9evWy7bgRYtl0aBoYAAuEWyL7hMilc+U64u6F9BBBwoQABlgsXnSkjEAGBHq0T5PbJe3Z2cCGAQOQEfAVYOhKtLaXF0jXM0qBJgyw9VqiF0/U/Wn/K86ouwNL7NADbsGGDqUulbWtwpTuy2rRpI126dKnY5eVNQcegNb1059aQIUO8Qv3666+m1pYeKdQgq3379tKjRw+vXz2MnHT1PRFg2WUlGAcCCERcIHPOqVLy47qI90uHCCAQ+wIEWLG/xswQgWgItGgUL0/N2vPFMC4EEHC+wG+//SaffvqpObbn7xcNnT/r4GdAgBW8HU8igIDDBXYcO0LKc7IdPguGjwACdhQgwLLjqjAmBJwvkJoksviiWs6fCDNAAAFz3FC/YKj/HDly5D47tCDaV4AAi7cCAQRcKVCemyM7Jgx35dyZNAIIhF+AACv8xvSAgFsFXpuXLrVT49w6feaNQMwI6O6rr7/+WgYOHGjboul2wybAstuKMB4EEIiIQMnG9ZI5+5SI9EUnCCDgPgECLPetOTNGIFICj89Mk9aN4yPVHf0ggAACthEgwLLNUjAQBBCIpEDhqncl+7pLI9klfSGAgIsECLBctNhMFYEIC2gRdy3mzoUAAgi4TYAAy20rznwRQMAI5L34jOx+7H40EEAAgbAIEGCFhZVGEUBARC49OkVGHJaIBQIIIOA6AQIs1y05E0YAARXY/ej9kvfSM2AggAACYREgwAoLK40igICInDU8WY7vnYQFAggg4DoBAizXLTkTRgABFci99zbJf/1lMBBAAIGwCBBghYWVRhFAQERO6pMkZw5LxgIBBBBwnQABluuWnAkjgIAK5Nx6jRQsXwIGAgggEBYBAqywsNIoAgiIyOguiXLR+BQsEEAAAdcJEGC5bsmZMAIIqED2NZdI4YcrwEAAAQTCIkCAFRZWGkUAARHp2zZBbjg+FQsEEEDAdQIEWK5bciaMAAIqkHXJXCn64hMwEEAAgbAIEGCFhZVGEUBARDo2j5f7Tk3DAgEEEHCdAAGW65acCSOAgArsOneGFP/wLRgIIIBAWAQIsMLCSqMIICAiBzaMl6fPIsDiZUAAAfcJEGC5b82ZMQIIiEjmmSdLyS+bsEAAAQTCIkCAFRZWGkUAARGplx4nr5yfjgUCCCDgOgECLNctORNGAAEVyJg6QUq3bQUDAQQQCIsAAVZYWGkUAQREJCFe5O0FtbBAAAEEXCdAgOW6JWfCCCCgAjuPO1LKsnaBgQACCIRFgAArLKw0igAC/wi8OT9d0pLj8EAAAQRcJUCA5arlZrIIIGAJ7Bg7QMqLigBBAAEEwiJAgBUWVhpFAIF/BF6amy6N6xBg8UIggIC7BAiw3LXezBYBBFSgtES2j+qHBQIIIBA2AQKssNHSMAIIiMgTM9OkVeN4LBBAAAFXCRBguWq5mSwCCKhAeW6O7JgwHAwEEEAgbAIEWGGjpWEEEBCR+09Lk0MPIMDiZUAAAXcJEGC5a72ZLQIIiEjZ33/JzslHYYEAAgiETYAAK2y0NIwAAiJy++RU6dE6AQsEEEDAVQIEWK5abiaLAAIqUPrbL5Ix40QwEEAAgbAJEGCFjZaGEUBARK4/PlX6tSXA4mVAAAF3CRBguWu9mS0CCIhIyfrvJfOc6VgggAACYRMgwAobLQ0jgICIXD4hRYZ1TMQCAQQQcJUAAZarlpvJIoCAChSv/Vx2XTQHDAQQQCBsAgRYYaOlYQQQEJH541JkTFcCLF4GBBBwlwABlrvWm9kigICIFH28SrKumo8FAgggEDYBAqyw0dIwAgiIyLmjkuWYw5OwQAABBFwlQIDlquVmsgggoAKF774l2TdfBQYCCCAQNgECrLDR0jACCIjIWcOT5fjeBFi8DAgg4C4BAix3rTezRQABESl48xXJufsWLBBAAIGwCRBghY2WhhFAQERmDEmWyf0IsHgZEEDAXQIEWO5ab2aLAAIikv/f5yT3kXuwQAABBMImQIAVNloaRgABETl1YLKcMpAAi5cBAQTcJUCA5a71ZrYIICAiu595VPKeeRQLBBBAIGwCBFhho6VhBBAQkSn9k+T0wclYIIAAAq4SIMBy1XIzWQQQUIG8F56S3Y8/CAYCCCAQNgECrLDR0jACCIjISX2T5MyhBFi8DAgg4C4BAix3rTezRQABjhDyDiCAQAQECLAigEwXCLhY4ITeSTJrOAGWi18Bpo6AKwUIsFy57EwaAXcL5L/6H8m9/w53IzB7BBAIqwABVlh5aRwB1wtM6pUks0cQYLn+RQAAAZcJEGC5bMGZLgII6FcI/yc5d98MBQIIIBA2AQKssNHSMAIIiMhxvZJkDgEW7wICCLhMgADLZQvOdBFAQKRg2ZuSc/t1UCCAAAJhE7h05MvyS2mjsLVPwwgg4G6B43omyZyR7MBy91vA7BFwnwABlvvWnBkj4HqBwveWSfZNV7reAQAEEAifwE/9p8oVKTPC1wEtI4CAqwXYgeXq5WfyCLhWgADLtUvPxBFwr0Dhqncl+7pL3QvAzBFAIPwCqWlyUr8l4e+HHhBAwJUC1MBy5bIzaQRcL0CA5fpXAAAE3CdQtHqVZF05330TZ8YIIBBRgfeHXyoPlR8Z0T7pDAEE3CHAVwjdsc7MEgEE9hYgwOKNQAAB1wkUfbZasi49z3XzZsIIIBBZgeKW7WTaIY9EtlN6QwABVwic1DdJzhxKDSxXLDaTRACBCgECLF4GBBBwnUDxV5/LrvlzXDdvJowAApEXeGLU/fJ2cafId0yPCCAQ0wJT+ifJ6YMJsGJ6kZkcAgjsI0CAxUuBAAKuEyj+7mvZdf6Zrps3E0YAgcgL7Ow2Qs5ueHnkO6ZHBBCIaYFTBybLKQOTYnqOTA4BBBCoLECAxTuBAAKuEyjZ8INknn2a6+bNhBFAIDoCF458Vf4orRedzukVAQRiUmDGkGSZ3I8AKyYXl0khgECVAgRYvBwIIOA6gZKfN0rmzCmumzcTRgCB6AhsGDhdrk46JTqd0ysCCMSkwFnDk+X43gRYMbm4TAoBBAiweAcQQAABS6D0918l4/QTAEEAAQQiI1C7rpzU67XI9EUvCCDgCoFzRyXLMYcTYLlisZkkAghUCLADi5cBAQRcJ1D65x+SMe1Y182bCSOAQPQE3h1xpTxaNix6A6BnBBCIKYH541JkTNfEmJoTk0EAAQR8CRBg+RLi5wggEHMCZdv/lp0nj4+5eTEhBBCwr0DhQZ3k1IPut+8AGRkCCDhK4PIJKTKsIwGWoxaNwSKAQI0FCLBqTEgDCCDgNIGyXZmyc9Iopw2b8SKAgMMFHh71iKwsbufwWTB8BBCwg8D1x6dKv7YJdhgKY0AAAQQiJkCAFTFqOkIAAbsIlO/OlR3HcJTHLuvBOBBwi8D2w0fL3HqXuGW6zBMBBMIocMfkVOnemgArjMQ0jQACNhQgwLLhojAkBBAIr0B5YaHsGDcwvJ3QOgIIIOBF4JyRi2VHaTo2CCCAQI0EHjgtTTocEF+jNngYAQQQcJoAAZbTVozxIoBAzQXKymT7kX1q3g4tIIAAAgEKfD/4TLk+YXKAT3E7AgggsLfAEzPTpFVjAizeCwQQcJcAAZa71pvZIoDAPwI7xg+W8oJ8PBBAAIGICpTXbygn91gU0T7pDAEEYk/gpbnp0rhOXOxNjBkhgAAC1QgQYPF6IICAKwUypk6Q0m1bXTl3Jo0AAtEVeOvIa+WpkkHRHQS9I4CAowXenJ8uackEWI5eRAaPAAIBCxBgBUzGAwggEAsCmedMl5L138fCVJgDAgg4TKCgbTc5rcVdDhs1w0UAAbsIJMSLvL2gll2GwzgQQACBiAkQYEWMmo4QQMBOAllXzJOiNR/aaUiMBQEEXCRw3+gn5KOig1w0Y6aKAAKhEqifHieLzudjEKHypB0EEHCOAAGWc9aKkSKAQAgFcu64QQreej2ELdIUAggg4L/AXz2PkvPqzPP/Ae5EAAEE/hFo0ShenpqVhgcCCCDgOgECLNctORNGAAEV2P3YA5L34tNgIIAAAlETmDViiWSV8ZfQqC0AHSPgUIFOB8bLvafwZ4dDl49hI4BADQQIsGqAx6MIIOBcgfyXn5fch+927gQYOQIIOF7g6yFz5Ob44x0/DyaAAAKRFejbNkFuOD41sp3SGwIIIGADAQIsGywCQ0AAgcgLFLyzVHJuuTryHdMjAggg8I9AeaP95OSuL+KBAAIIBCQwpmuizB+XEtAz3IwAAgjEggABViysInNAAIGABYo+/0SyFswN+DkeQAABBEIp8Maom+S54r6hbJK2EEAgxgVO6pskZw5NjvFZMj0EEEBgXwECLN4KBBBwpUDJTz9K5llTXTl3Jo0AAvYRyOvQU04/4Db7DIiRIICA7QVmj0iWSb2SbD9OBogAAgiEWoAAK9SitIcAAo4QKNu5XXaeOM4RY2WQCCAQ2wILRz8jnxW1iO1JMjsEEAiZwGXHpMjwTokha4+GEEAAAacIEGA5ZaUYJwIIhFagtES2j+oX2jZpDQEEEAhCYGufiTIvnSPNQdDxCAKuFLhjcqp0b53gyrkzaQQQcLcAAZa715/ZI+BqgR3HjpDynGxXGzB5BBCwh8Dpw5dJXjk1beyxGowCAXsLPDkzTVo2jrf3IBkdAgggEAYB2wZYmzZtkrPOOkt++OEHr9M+8MADpXv37nLiiSdK//79JTmZ/9IXhveDJm0usGXLFjn77LPlvPPOk2HDhpnR5uXlyeWXXy4HH3ywzJ3L/6Jf3RJmTD9eSjf/ZvNVZngIIOAGgS+HnSe3yQQ3TJU5IoBADQVevzBdaqXE1bAVHkcAAQScJ+DYAMuT+owzzpBLLrlE0tPTnbcCjBiBGgiUlpbKnXfeKW+88YZMmzbNhFbLli2T999/X/71r39J165da9B67D+664KZUvztV7E/UWaIAAK2Fyjb70CZ3Onfth8nA0QAgegKpCfHyRvz+TtPdFeB3hFAIFoCtg+wmjZtKvfff780aNBgL6OCggJZvXq13HTTTfL777/LvffeK6NGjYqWI/0iEDUB/b3w3HPPydNPPy26c3HEiBFmR5buUIyL43+dq25hsq+9RAo/WBG1taNjBBBAwFPgldG3y3+KjgAFAQQQqFJAjw7qEUIuBBBAwI0Cjg2wrMV64YUXZP78+XLqqafK1VdfLSkpKW5cR+aMAAJBCOTec6vkv7EoiCd5BAEEEAi9QG6nvnLGfjeFvmFaRACBmBE44qAEufXk1JiZDxNBAAEEAhFwfID12WefyYQJE8zxqWuuuUZSU33/gX733XfL7bffLq+++qrUqVPHHLXSY1d66S4uPZJ46KGH7rN7paysTNauXSuvvfaarFy50ux20atv374ybtw4Mw7PnWK6M0bH9O9/7zkScOutt8rUqVP3WZ/K9+m4evbsae575ZVXTB2jiy66SM4///yKZz/55BO5/vrrpbCwUB5++GFp06aN+VkgY9RaSTfccIPZuTN9+nS54oor9vL7+++/TTiofd1yyy1mfv7s6Pnjjz/k5ZdfliVLlsh3330nWq9s4MCBcvrpp3t11XHrWHQNFi1aJLqmeqnBySefLCNHjqyocZaZmSnnnHOO+bm3nXlW7TRvO/eKiorko48+khdffFE+/PBD2bVrl1m7o48+WiZNmrTPEVTr3aq8YLVr15Zu3brJscceKxMnTtyr/pq1Xvfdd5/5WeXLeve8/TwQt+rmqX3qEcKZM2dKy5Yt93o/fP3hEKiRr/bs/vPdT/9L8v79mN2HyfgQQMBFAjePeUG+LtzfRTNmqgggEIjA2G6JcuFY/gf7QMy4FwEEYkfA8QGWtQNLw5158+ZJQoLvT8paIYKGQho47Ny5Uzp27CjZ2dkmcNGAonJgU1JSIo888og5sqhXjx49TPiVk5MjX375pfk1Db80pGrSpIn598rBlIYkN954o2nf89qwYYPMmjVLNm7caH7ZV4ClwdK5554rv/zyiwlSLrvsMmnVqpUEM0ZtQwMy7dvzGKa29cADD8htt93mNdzy9lugvLxcli5dKtdee61ocXEN1TS8Ul/LVdfpzDPPlMTExIomtm/fbsKzN99809h06tTJ/Oz777+X3Nxcs7tOf641zoINsHQM1113nQnWrD70XdGPBGiQpWHZwoULK4JA7d8KsKx5WAO25qP/rva6dtZ8ggmwgnGrLsDasWOHCTzffvtt8157BpzV/dEVjJHT/yjMf+2/knvf7U6fBuNHAIEYEtjc70S5KPWsGJoRU0EAgVAKnDYoWaYNSAplk7SFAAIIOEbAsQGW7tjR3TQasOixwbvuukvatm3rF7wVYOnNU6ZMMQXgGzVqZHYvrVixwoQSenkWwdYdOzNmzJAjjjjChFCtW7eu6EvDH33m448/loceesjs6NHLCrA0CNGxrV+/3oRg7du332ucVghn/aKvAEtDEt19pX316dOnoq1gxqgP646yiy++WLp06SK6M2j//fev2MHj+Wu+cNetWyezZ88WDaSuuuoqs0NJvw6pAc3nn39ujLRema7ZMcccY5rTHT8aFqqL51roz7Zt22ae0Z1Zd9xxh9mNFUyApWGchlMa0I0ZM0auvPJKE/jppQGZzll3c+nPNIDUd0EvK8CqvPtNf6ZrqcGfBle6Dtb7EEyAFYxbVQGWWj///PNmPfXyN8AK1sjXO2H3nxe+/45kX7/n9zsXAgggYAuBhASZNvgtKZb//x96bDEuBoEAArYQWHBUiozszJ8PtlgMBoEAAhEXsH2ApTtkqrtGjx5tal/pUSl/LyvA6tevX0VgYz3rGQBYR/f02Nyjjz5qdmtpceyxY8fu09Wzzz5rgjDPsMMKsL744gtzLFGDGg1PPI+WaRB3+eWXm91fuiNo8eLF1e7Asu7fvXu3CWV0F5heGr4FM0Z9VsepRwmffPJJE3xoAHfBBRfIb7/9ZoKd/v37+6S1voantgsWLJA5c+bssxvOOtamxwl17PXq1RMNb3RHVrNmzfZZC+30q6++Mus7dOhQOfvss03gFOgRQmuHW1JSktfdSLqLTnd46e4sNbTWt7oAS9dBn/n222/3ajPQACtYt6oCLOvXddeY7oKrfMS0qoUM1sjni2HzG4q//lJ2XchOB5svE8NDwHUCn464UO4sG++6eTNhBBDwLXD3tFTp3ML3iRPfLXEHAggg4DwBxwdYSq5H8zQ8OuCAA/xaASvA0vpUGp5UvqwQQHfi6DE6a0dOdY17q1XlGWDp0cN77rnHHKnzrNVlBThag0p3cmm9rOp2YGmgo/dq0KQ7kgK5qqqnpW1YRwl195TWj9JjkZWPx1XXlx4/04BJQxMNgbSGWOVLg6ILL7zQ7GzSulu6u0tDIw0FdT56LNJXja1gdmBZfViBpLdjpnrcTl31fdBAUcOuqgIsDTl1t50eWT3ooIPMzi410yvQACtYN28BlrWL6p133jFHXfU91+Om/hwhDNYokPfPjveWZe2SnccdacehMSYEEHCxQGnzg2RK+ydcLMDUEUCgKoEX56ZLkzp8ZZo3BAEE3Clg+wDLWzFuXari4mL56aefzA4hDXwqH/+qbjmtAEuP7g0aNGifW62QpKq//OtuJw1j9Oc6hg8++MAUBddQoaodWBoiaI2n5cuXy4MPPlixY0x3bj322GMmbNDi4tUFWBqw6E4pDbr02FuLFi2qnKa/Y/RswDpKqLucKtfz8vXbw1dRcWvN9PilBly62+vII48089aC+lUVPa/cr7U2WkS/umvIkCEVRd796eObb74xtbasWli6s62qGlhW3TPd5aTHIT2PcVoBli8va77Bunl7bs2aNeYIpxbe198PGtj5G2AFa+Rrnk74+c4TxkhZxk4nDJUxIoCAiwReGnOX/K+wm4tmzFQRQMCXQGK8yLIFtXzdxs8RQACBmBVwbIBlrYj1pbx3333X7xDE8yuE1tf+PFfYW4Clu250t5SGTVqTSQt/W5cWBdddWnrkrroA688//zR1tDS80PDG2pHUsGFDs4NM6y9VFWBZfQ0bNswUI9edP5WvYMbo2YYViuixTW9fJazud4E/QYw+Xzko8Sc48bY2uhNN6zvpTinPS3e9afF3rVVmfaXQnz68jb+qrxB6rnvlovRWgHXYYYd53bmnO9S0r0ACLG9ulcertbj0SKMeRdVAUHeZ6VHLUAZY/q6x0/60zLr4HCn68lOnDZvxIoBAjAtkdxkkMxtfG+OzZHoIIBCIQKvG8fLEzLRAHuFeBBBAIKYEHB9gef7l3luxbW+rZQUaixYt2mv3jHWvtwBr9erVomGF9cW6Xr16ma/lae0t3Qm1ZMkSs+OlugBLgy49Zqfhhh5T00BMd/1oXSytu6RHC6sKsLTAudai0lBGC5DrvXoc0fMKZozW8551sPTXdKyexdZ9vfX+hBu6a87agWXtfvMnXPIWYOmvWQGV58+9jcOfPqwdWLojz/pSZFUfgHcFAAAgAElEQVRHCHV3mx651K8tfvLJJ3t9vTHQI4TBulV+Tj8+cOmll5oPDwwePLii2H0oAyxvRr7eCyf8PPehuyR/0QtOGCpjRAABlwlcN/ol+aFozxF1LgQQQKB/uwS5blIqEAgggIBrBVwdYOmOp6lTp+6z+FY4YBUWj4+PN7WbtAi5FmKfMGHCPrWarBpC1QVY+qU63R2jX+TT8OX11183/9EjhXpUsroAy2rXCqm6detmAiYthK6XtZsr0DFak7eOD+rRu8mTJ5uaVE2aNDE7hbzt9qqMlpGRYWpY/frrr1XWwMrKyjKOWtTeqoFlFb+vqgbWX3/9ZZ5p3LixCfp0LQIt4m6FStXVwNIAUutf+VMDy5q7t2cCDbCCdfMMsHTnlX71UY80WvXVfB2Drbx+wRrFwp+cBUtfl5yFN8TCVJgDAgjEmMCvA6bIguQzYmxWTAcBBIIVOKFPkswalhzs4zyHAAIIOF7A8QHWjh07zK4nLcLtbx0la0eOFn/XmlLWl/x0NT2/Qqg7rrRQt4YyZ52150tl3gpie37FrroASwOGVatWmZBEgywNr7TwvAYQuqvHnwBLC3VrYXkNr/Q/GjZp4XMr0Ah0jHq/ZwF3DdZ69OhhdvKojb9HCQP5mp4e29TC53p00trVc8ghh3j9CqH15cITTzzROOnXFwMNsAL5wp7nO1TdVwjVTddSC+nrLjr9UmJKSkrARdyDdbPWWwPMDh06mBpsDz30UEXx/EADrGCNHP8noIiUrP9eMs+ZHgtTYQ4IIBBrAimpcnL/JVIuFGyOtaVlPggEI3Dh2BQZ2y0xmEd5BgEEEIgJAccGWBr4aM0pDaN095OGIr4Km1srZgVY+u8aUGnh6/T0dBMi6VEs/fpe3bp1K8Iqa5eM/kxDIw1TtOaQXnpE65FHHjH36uUrwNIaSHqMUI/s6bN6XE2PD1pfLPT1FULtY/Pmzea4ooY5VqBWkzFqUKVF1TUgmjlzpqmfZNUW0yNy/h4l1CORaqlfMtQdQccee6wkJyebUFB3nanr77//vld7RUVFZlebGuoxSa0FZn31UQvkazvaroYzWiw9mK8QWl/n09BMi5vrTi49hqmXFqzX90aDu8ofAqguwNLndO2eeeYZEzxaX7MMdAeWjiEYN896ZdrGggULZM6cOWbt9Ao0wArWKBb+FCwvKJAd4/f9mEMszI05IICA8wU+HrlA7i0d5fyJMAMEEKixwN3TUqVziz3/XY8LAQQQcKOA7QMsLSju6/L2NbjqnrECrKOOOkrWrl1rbtVjcvqX/u+++87Ulrr55ptl6NChZneTBjD6pUMNCTS40P70Hs+v0Wlbzz//vAlBrN04ViilR+asoMmzDpQWGtfdVNpWIAGWjtcKSmbNmmXGpcXMAx2jhkvWM71795Y77rjDHGW0Lmv3U9u2beWuu+4S/Wd1lzotXbrU1IbSoM5y2rlzp3HVulqVi55rexp4aXimX2msX7++Kc6uO5O0GLteOr9p06aZ0DCYAEvb0DFo8XsNO3UcWr9Mwx59v6y6ZgsXLjRjtq6qvkKoa2g917dvXxOiWvXIggmwgnHzDLD69eu3z+61QAOsYI30OcvJ88uPnu9JTX/u6/d/KH6eMe1YKf3zj1A0RRsIIIBASAVKWraTqYc8EtI2aQwBBJwpsOj8dKmfzo5MZ64eo0YAgVAIODbA0qBD60Bp0W3d6eMZvPiCsQIs3ZHTrl07s/tm5cqVJjzRAEq/FKiF2T0v3Z21Zs0aefzxx81xLQ2yNLwYN26cqYmlO4msnVVa00qLu3sLsLRNb7WTAg2wtJ6U1o3ScVuFuwMdY2FhoVxwwQWycePGijY85+y5K0ePyWnIpDvVfF26Q0yLtOuXIa1AUL+6qMftDj300H3qh2l7eXl55uuOL774ovHVtdBARPvVoE9rX+kVbIClz+oa6Zg0tNM+NLgaMGCAWb9jjjlmn7lV9xVCLcSvoaXOydoxpn0EE2BZnoG4eQZY3o7OBhNgBWOkz9Q0oPL1vK/3LRQ/z7pyvhStXhWKpmgDAQQQCLnAs2PvlzcLOoW8XRpEAAHnCDSoFScvn+f7v4c7Z0aMFAEEEAhcwLYBVuBT8f8Jf75K539r3IkAAk4X2P3EQ5L3/JNOnwbjRwCBGBXY1X24nNXgihidHdNCAAF/BLq1SpCFU/gCoT9W3IMAArErQIA1cWLsri4zQwABvwQK33tbsm/iL4d+YXETAghEReCqUf+VH4sbR6VvOkUAgegLTDgiSeYeyRcIo78SjAABBKIpQIBFgBXN94++EbCFQMkvP0nmmZNtMRYGgQACCHgT2DToNLk88VRwEEDApQLnj06Ro3rwBUKXLj/TRgCBfwQIsAiw+M2AAALl5bJ9ZO+gHApT0yWuvEySCwuCep6HEEAAAb8EatWRk3q/7tet3IQAArEncM8pqXLYgXyBMPZWlhkhgEAgAgRYBFiBvC/ci0DMCmSecZKU/Pqz3/P7s2Ub+alTd8lq2MQ803D7n9L22y+kyZ+b/W6DGxFAAIFABFaNukIeLB4eyCPciwACMSLwxoXpkp7CFwhjZDmZBgIIBCngygArSCseQwCBGBbIvuFyKVy53K8Z/nVga/ls8Biv9/Zf9oo02PGXX+1wEwIIIBCIQPHBHWVa6wcCeYR7EUAgBgSaN4iXZ2anxcBMmAICCCBQMwFbBlg7d+6s2ax4GgEEEAhQoOD1lyXv5ef9eurbwWMkq8l+Xu894LefpMeH/gVhfnXGTQgggICHwBPjHpG389thggACLhIY1CFRrp6Y4qIZM1UEEEDAu4AtA6wbbrhBsrOzWTMEEEDAdgJxcXHSoUOHKseVUpAvIxc9ZbtxMyAEEIgNgYzDR8ucepfExmSYBQII+CUwfXCyTO2f5Ne93IQAAgjEsgABVoRXt1GjRhHuke4QsIdALO2sbN++vcTHx3uFrZWTJUNf928nlz1WhlEggIDTBC4d9Yr8UtzAacNmvAggEKTAjSekSp9DKOAeJB+PIYBADAnYMsCKIV+mggACDhLYMXaglBcV+hzxl/1HytbWh3i976D130inLz7y2QY3IIAAAsEK/Dj0DLkqbkqwj/McAgg4TOA/56ZLo9oUcHfYsjFcBBAIgwABVhhQaRIBBJwpkHn2aVKy4Qefg8+tW19WjzhGCtPS97q3TlaG9Fv+miQVFvhsgxsQQACBoAXqNZCTDn8l6Md5EAEEnCPQtG6cvHDO3v99wzmjZ6QIIIBAaAUIsELrSWsIIOBggdwHFkr+/17yawYF6bXk5w5dZed+zSWuvEya/LlZ2vywVhKLi/16npsQQACBmgi8O/paebRoUE2a4FkEEHCAwMD2iXLNcRRwd8BSMUQEEIiAAAFWBJDpAgEEnCFQ+MEKyb6W4sjOWC1GiYC7BYradpVTWtztbgRmj4ALBGYMSZbJ/Sjg7oKlZooIIOCHgK0DrIyMDHnrrbeksLDqmjQdO3aU3r177zPVv//+Wz799FPRNkpLS03BZS2g3r17d2nevLkfNFXfou299957smXLFunfv7+0a7fv56x37NghH374oezatcv03bJlS+nTp4+kpqbu07Des2zZMqlbt64ceeSRkpBAkcYaLRAPIxCkQNmuTNk5aVSQT/MYAgggEFmBf417VN7L916PL7IjoTcEEAiXwO2TU6VHa/5uEC5f2kUAAWcJ2DrA+vnnn+WDDz6QsrKyKlW9BVjr1q0z4ZU+p2FQUlKSFBcXVwRZvXr1kkMPPTTolVq7dq18/fXXUl5e7jXAysrKMoGUBm9t2rQx//z999+lQYMGMmrUKElJ2Xsb8CeffCIbNmyQoUOHSosWLYIeFw8igEDNBTJmnCilv/1S84ZoAQEEEAizwI5eR8k5teeFuReaRwCBaAq8cWG6pKdQwD2aa0DfCCBgHwFbB1gaFH311VfSunVrE+74c+muqJUrV5qwqlOnTtKjRw+zA0oDLA21Nm7caAKk0aNHm0Ap0MtqX9vTy9sOrC+++EK+/fZbOfzww6Vz587mvlWrVskvv/wiAwcOlIMPPrii2507d8rbb78tTZo0MXNk91WgK8L9CIRWIPeeWyT/DYojh1aV1hBAIFwCFx35qmwuqReu5mkXAQSiKNBmv3j514y0KI6ArhFAAAF7Cdg6wHrnnXdk8+bN0rNnTznssMN8ymlotXz5cvnzzz+lbdu2MmDAgL2e0dBJjyTqsUL9me6OCuQqKCgwYVN2drYkJiZKfn6+1wBLd1/pEcZhw4ZVHFf88ccf5aOPPpLKO8Y0bPvjjz9k5MiR0rRp00CGw70IIBAGgcL3lkn2TVeGoWWaRAABBEIv8MOw2XKdnBD6hmkRAQSiLjC+e6JcMIYC7lFfCAaAAAK2EbBtgFVUVGTCJq0PNXjwYGnVqpVPNKtmlt6oO6waNmzo85lAbtCaVj/99JPZ2ZWZmWmCp8o7sPS4oI5bw61x48ZJnTp1TBdWgKX1svQZvfR5raV10EEH7RO2BTIu7kUAgdAJlP75h2RMOzZ0DdISAgggEE6BRk3lpK7+fT01nMOgbQQQCL3AxeNTZFSXxNA3TIsIIICAQwVsG2BpHaklS5YYVt0t9f3338tff/1l6k6lp6ebHVkdOnQwxwOtS48H6i6nxo0bm1pTWvsqVNemTZtMUXbdJaWF1t99912vAZb2p7u0dAfW8OHDpVmzZmYIlXdg6W4xazeXjrV+/fqhGirtIIBADQUyTpkopVu31LAVHkcAAQQiI7BszE3yZGHfyHRGLwggEDGBp89KkwMb/v/fdSLWMR0hgAACNhWwbYBl7U5SNw2t9NJASoMfq/7UAQccYOpGJScnm59/9tln8t1335maWRp6ffPNNyY40qN/WltK60xpAXf9GmEgl+620qOJOg4Nr7R2loZP3nZgabtalF0LyVdXA0sDMQ3btEaWfhmRCwEE7COQc8f1UvDWG/YZECNBAAEEqhEo6HCEnHbA7RghgEAMCTSpEycvzk2PoRkxFQQQQKDmArYNsDSI0kAqLi7O1LPS4EkDLP2yoIZS+rOSkhLzNcE+ffoYCQ2OfvjhB3PcUEMnrVWl4Zbu0tIjifqs1q7S+7VNfy4NzLROlRZv9/x6YXUBVlVfIdSdYRqA6Tj0mKG2rUcddUcZFwII2EegYOnrkrPwBvsMiJEggAACPgQeHPu4rCr4/4/EAIYAAs4WGNoxUa6YQP0rZ68io0cAgVAL2DbA0oBKg6r9999fhgwZss/X+fQrf/q1P88vClpF3xUpNTXVBFVaX0ov3YWlXwLcunWreUaDJH92Yln9tGjRYq9xVBdgaX87duwwRw61hpcGaC1btpR+/fqZQE3b/PLLL6V3797mGKSGbR9//LFs377dBHb77befqZNl1c8K9aLTHgIIVC9Q8stPknnmZJgQQAABxwj81fdYOS/tXMeMl4EigED1AnNHJcuEw0NXDgVvBBBAIBYEbBtg+cLV3VVaI0uDKQ17dEfVihUr5NdffzWBkbevDFoF1rXYe5cuXcwRv+ou/Zqh1rrSwGvMmDFSu3btitt9BVhVtZubmytLly41u640RLO+jKi/riGZ7jL7+eefJS0tbZ8+fZnwcwQQCJ3AzpOPkrLtf4WuQVpCAAEEwixw/sg3ZFvp//93lTB3R/MIIBBGgUfPSJODm1L/KozENI0AAg4UcGyA5RlGWV8CtI4Q1q1bV8aOHWtCoMrXmjVrTH2q5s2bmwCpqkuDMQ2pqvoKYrABlo5xw4YNFV9W1OL0uttMj0Lqjiy9dGeZ1u/q2bOnKVbPhQACkRfIvvkqKXz3rch3TI8IIIBAkALfjjhXbizjK6pB8vEYArYRaFArTl4+jxIjtlkQBoIAArYRsHWAlZeXZ3Y/aQH2ypcGWLqTSY/fWQGWVTerYcOGpraUPlv5Wr9+vaxevdpngGUVkdc6W/5cvgIxbWPnzp0mFNNi8lp8Xuelu8Y2b95cEWjpfVbf+gXDESNG+NM99yCAQIgF8v/3kuQ+sDDErdIcAgggED6B8v2ay8mdng1fB7SMAAIRERhyaKJceSz1ryKCTScIIOAoAVsGWLt37zbHA/VYXd++fU2dqMqXHgO0CqEPGzbMBFK//fabvP/++6bOlO7A0p1YlS9rB5Ye16suHNq2bZupYWV98bByO/rrWoTdKhKvX0QcPHhwtYtvFYMfOXKkqXOllwZaf/31l1hz8Ayw9J7qdok56k1jsAg4TKB43beya+4Mh42a4SKAgNsF3hx3mzyb39PtDMwfAUcLnD86WY7qQf0rRy8ig0cAgbAI2DLA0mBo+fLlojWotIi7hjiVd2FZQVT9+vVNrSgt2q7H/nRXln4FUOtbde7ceS803dGloZfWz9LjeZ06dQoaNdAjhNauKqsYvNUxO7CCXgIeRCC8AmVlsvOEMVK2KzO8/dA6AgggEEKB/MP6yvSmN4WwRZpCAIFICzw1K01aNKL+VaTd6Q8BBOwvYMsAS9ms3VRlZWWmQHuvXr1MgXP9d/2Cn9aO0kt3aLVr165C2vpqoAZeGlLpz7Sou4ZbujtLv0JYr149c8RQC6kHewUSYGkgZ9XTqvz1w6pqYOk8ahqyBTs3nkMAgT0C2VddJIUfvw8HAggg4CiBe8c+JR8XtHLUmBksAgjsETigQZz8e3bwf0fBEQEEEIhlAdsGWIquxcy1rpWGVhpIaYBlHd3TUEoLnFf+kqCGRbo7a+PGjVJeXm6e0WeLiopMO3rkb8iQIebIoXXl5OTI4sWLJT8/v6Kelq9FDyTA2rRpkzmOqEchrULtVvuexeJ1d5ZeWhNLd5Zp2KU7y7gQQCA6AnnPPyW7n3gwOp3TKwIIIBCkwNYBJ8i85NlBPs1jCCAQTYFx3RJl3ljqX0VzDegbAQTsK2DrAEvZ/v77b/n0009Fa15pOKVhlBZp1x1ZTZs2rVL2119/Fd3FpM9pcKVBlgZEPXr0kDp16uz1XDgDLOtriRqg6VHH2rX3/by19v/RRx+ZWlh6ae0rLUxfeZz2fY0YGQKxKVD05aeSdfE5sTk5ZoUAArErEB8vZw97Q3aWsYsjdheZmcWqgBZv1yLuXAgggAAC+wrYPsCK1KLp7istHK91szyPJEaqf/pBAAH7CZTn7ZadU46R8pxs+w2OESGAAALVCKw98kK5tWQ8Rggg4DCBVy9IlzppcQ4bNcNFAAEEIiNAgCVidmitW7fO7NgaPny4NGnSJDL69IIAArYXyL7hcilcudz242SACCCAgKdAWfPWMrn9k6AggICDBDq3SJC7p1E+xEFLxlARQCDCAgRYIqJfJ3z33Xelffv27L6K8AtIdwjYXaDgrdcl544b7D5MxocAAgjsI/DquIXyYn4PZBBAwCEC0wcny9T+SQ4ZLcNEAAEEIi9AgBV5c3pEAAEHCZRt/0syTpko5cXFDho1Q0UAAQREdncdJDMaXQsFAgg4RODB6WnSvlm8Q0bLMBFAAIHICxBgRd6cHhFAwGECWVfMk6I1Hzps1AwXAQQQELlzzDPyaeGerxxzIYCAfQWa1o2TF87hwwv2XSFGhgACdhAgwLLDKjAGBBCwtUD+/16S3AcW2nqMDA4BBBDwJrBl0GSZn3gmOAggYHOB8d0T5YIxKTYfJcNDAAEEoitAgBVdf3pHAAEHCJRu/k0yph/vgJEyRAQQQKCSQHKKnDnwf5JTngYNAgjYWOD641OlX9sEG4+QoSGAAALRFyDAiv4aMAIEEHCAwK75s6X4qy8cMFKGiAACCOwt8NnoS2Rh0WhYEEDApgLJiSJvzq8lCZS/sukKMSwEELCLAAGWXVaCcSCAgK0F8l54WnY//oCtx8jgEEAAAW8CZS3byuRD/gUOAgjYVGBQh0S5eiLHB226PAwLAQRsJECAZaPFYCgIIGBfgZIf10vmnFPsO0BGhgACCFQjsGjcXfLf/G4YIYCADQUuOSpFjuycaMORMSQEEEDAXgIEWPZaD0aDAAI2Fsg8Z7qUrP/exiNkaAgggIB3gZwew+TM+lfCgwACNhR4dV661EmNs+HIGBICCCBgLwECLHutB6NBAAEbC+x+8mHJe+4JG4+QoSGAAAJVC9w65jlZW3gARAggYCOBXm0S5OYTU200IoaCAAII2FeAAMu+a8PIEEDAZgLF36yVXfNm2WxUDAcBBBDwT+C3IafKJfGn+XczdyGAQEQELhiTIuO7c3wwIth0ggACjhcgwHL8EjIBBBCIpEDGjJOk9LefI9klfSGAAAIhEYhLry2n9lkkBZIckvZoBAEEai6w6Lx0qV+L44M1l6QFBBBwgwABlhtWmTkigEDIBHIfukvyF70QsvZoCAEEEIikwMdjrpB7C4dHskv6QgCBKgQ4PsirgQACCAQmQIAVmBd3I4CAywWKPv1Ysi473+UKTB8BBJwqUHpwR5nS+gGnDp9xIxBTAvPGpsi4bhwfjKlFZTIIIBBWAQKssPLSOAIIxJxAaalknDJRSv/6M+amxoQQQMAdAi+NvVf+V9DZHZNllgjYWICvD9p4cRgaAgjYUoAAy5bLwqAQQMDOAjl33iQFS1618xAZGwIIIFClQFbPUTKrzgKEEEAgigID2iXItZP4+mAUl4CuEUDAgQIEWA5cNIaMAALRFShc9a5kX3dpdAdB7wgggEANBG4c/YJ8W7R/DVrgUQQQqInAZcekyPBOHB+siSHPIoCA+wQIsNy35swYAQRqKFC+O9ccIyzL2lXDlngcAQQQiI7ApmFnyOUyJTqd0ysCLhdITRJ5/cJakhDvcgimjwACCAQoQIAVIBi3I4AAAiqQc/t1UrDsTTAQQAABZwrUayBTevxHSuPYAeLMBWTUThYY3TVRLhqX4uQpMHYEEEAgKgIEWFFhp1MEEHC6QNFnqyXr0vOcPg3GjwACLhb4YOzV8kDBEBcLMHUEoiNw60mpcsTBCdHpnF4RQAABBwsQYDl48Rg6AghEV2DXuTOk+IdvozsIekcAAQSCFChp10WmHnhPkE/zGAIIBCPQrH6cPDsnPZhHeQYBBBBwvQABlutfAQAQQCBYgfxXXpTcB+8M9nGeQwABBKIu8NzY++WNgk5RHwcDQMAtAlP7J8n0wclumS7zRAABBEIqQIAVUk4aQwABNwmUZeyQjBknSXlOtpumzVwRQCCGBDJ7j5fZtS6MoRkxFQTsLfDkzDRp2Zjq7fZeJUaHAAJ2FSDAsuvKMC4EEHCEQO49t0r+G4scMVYGiQACCHgTuHbUS7KuuCk4CCAQZoEerRPk9smpYe6F5hFAAIHYFSDAit21ZWYIIBABgeKvv5BdF86OQE90gQACCIRH4MeRs+Wq0hPC0zitIoBAhcDF41NkVBe+/MkrgQACCAQrQIAVrBzPIYAAAv8I7Jo/R4q/+hwPBBBAwJkCjZrIyV1fknKJc+b4GTUCDhColRInr85Ll3h+mzlgtRgiAgjYVYAAy64rw7gQQMAxAgVvviI5d9/imPEyUAQQQKCywMqx18rDBYOAQQCBMAkce8T/tXff0XaVZf7An3NuD6GTQCChCwQIUkPvgRSRIkVqqEoHEZGm9KEpIIgBpYhIcWRwBn6KjoqiggKiIkgRRAQBFSE9t5ffOjeAOLRbTtnlc9a6Cxj3+77P83n2mj++a599GuK4nb28vUK8tiVAICcCAqycDFqbBAhUTqBv/ryYecS+0fvaPyt3iJ0JECBQQYHO8RvF9DFfrOAJtiaQb4FrDm2JNcZ4eXu+7wLdEyAwXAEB1nAFrSdAgEBEzL/mimi783YWBAgQSK3AN6ZdE99vXyu19SucQFIFPrxiXVx+oJe3J3U+6iJAID0CAqz0zEqlBAgkWKDrqT/E7OMPS3CFSiNAgMD7C7y+xe5xbPOJmAgQKLOAl7eXGdR2BAjkVkCAldvRa5wAgXILzDnjpOh8+IFyb2s/AgQIVE3gczvfEX/qXqZq5zmIQNYFlhhRiDs/NSLrbeqPAAECVREQYFWF2SEECORBoP2H34t5l56bh1b1SIBARgWemnx8nNv1sYx2py0C1RfYb4uGOGI7L2+vvrwTCRDIooAAK4tT1RMBAjUR6OvsiFlH7Bc9r7xUk/MdSoAAgWELLLt87LvOrcPexgYECCwU+ObRLbH8kl7e7n4gQIBAOQQEWOVQtAcBAgTeEFhww4xovf0mHgQIEEitwI+nXRDXt2+Z2voVTiApAtuOr4+z9mhKSjnqIECAQOoFBFipH6EGCBBIkkD3c8/ErCMPTFJJaiFAgMCgBDrW3SwOHn3RoNa4mACBdwpcul9zbLRKHRoCBAgQKJOAAKtMkLYhQIDAmwJzzz01On7xUyAECBBIrcAN066NH7Wvmdr6FU6g1gLjly/G1Ye01LoM5xMgQCBTAgKsTI1TMwQIJEGg474fx9wLzkhCKWogQIDAkARe3XrvOKHhmCGttYgAgYhTdmmKKevVoyBAgACBMgoIsMqIaSsCBAi8KTDr6OnR/ezTQAgQIJBOgUIhTt3pznihe8l01q9qAjUUGL1YIW4/bkQNK3A0AQIEsikgwMrmXHVFgECNBdruvjPmX3VJjatwPAECBIYu8Icpn4oLOncb+gZWEsipwOHbNcb+WzTktHttEyBAoHICAqzK2dqZAIE8C3R3x6yjD4ru55/Ls4LeCRBIs8AKK8W+a/pV1TSPUO3VF2isj/ivE0fEIk2F6h/uRAIECGRcQICV8QFrjwCB2gm0fedbMX/G5bUrwMkECBAYpsD/Trswvt6++TB3sZxAfgT23rQhjtqxMT8N65QAAQJVFBBgVRHbUQQI5Eugr70tSu/C6vnrC/lqXLcECGRGoO3DW8ehS5+XmX40QqDSArceMyKWW8LTV5V2tj8BAvkUEGDlc+66JkCgSgKt374lFnztqiqd5hgCBAiUX+Cr066Ln7avXv6N7UggYwLT1q+Pk6c1Zawr7V4d13MAACAASURBVBAgQCA5AgKs5MxCJQQIZFCgb/68/ndh9fztlQx2pyUCBPIg8Ldt94+T6j6Rh1b1SGBYAtcd0RKrji4Oaw+LCRAgQOC9BQRY7g4CBAhUWKD1tq/HghuvqfAptidAgEBlBAoNjfHp7b4dL/csXpkD7EogAwI7rFMfZ+7m6asMjFILBAgkWECAleDhKI0AgWwI9M6eGbOOmh69r72ajYZ0QYBA7gR+P+XkuKhzl9z1rWECAxX4yiEtsdbynr4aqJfrCBAgMBQBAdZQ1KwhQIDAIAUW3HxdtN583SBXuZwAAQLJEOhbafXYbzX/PywZ01BF0gS2Was+zv6Yp6+SNhf1ECCQPQEBVvZmqiMCBBIoUHr6qv8prNkzE1idkggQIPDBAvdMuyRubp/4wRe6gkDOBK6a3hzrjK3LWdfaJUCAQPUFBFjVN3ciAQI5FSi9B6v0PiwfAgQIpFFgwUbbx+GLn5XG0tVMoGICW69ZH+fs6emrigHbmAABAm8TEGC5HQgQIFAlgdIvEZZ+kbD0y4Q+BAgQSKPA1VNviPs7Vk1j6WomUBEBT19VhNWmBAgQeFcBAZYbgwABAlUUWPC1q6L127dU8URHESBAoHwCL+8wPU6OQ8u3oZ0IpFhg2/H1cdYenr5K8QiVToBAygQEWCkbmHIJEEi3QM9fX4hZR0+Pvva2dDeiegIEcilQGLFIHL/Ft+LV3pG57F/TBN4uMOPQllhzjF8edFcQIECgWgICrGpJO4cAAQJvCMyfcXm0fedbPAgQIJBKgd9OOSUu7ZyWytoVTaBcAjutWx+n7erpq3J52ocAAQIDERBgDUTJNQQIECijQPfzz/W/Cyu6u8u4q60IECBQHYHeVcfH/ivPqM5hTiGQUIEbPtESK4/y9FVCx6MsAgQyKiDAyuhgtUWAQLIF5l91SbTdfWeyi1QdAQIE3kPg7mmXxm3tm/AhkEuBXTdsiBOnNOayd00TIECglgICrFrqO5sAgdwKdD/7dP+7sHwIECCQRoH5E3eOI0aensbS1Uxg2AK3HzciRi9WGPY+NiBAgACBwQkIsAbn5WoCBAiUTWD+V6+MtjtuLdt+NiJAgEA1Bb409aZ4sGOlah7pLAI1F9h/i4Y4fDtPX9V8EAogQCCXAgKsXI5d0wQIJEGgd+ZrMfuEI6Ln768koRw1ECBAYFACL+54WHy276BBrXExgTQLLNZSiNuObYmWRk9fpXmOaidAIL0CAqz0zk7lBAhkQKDtrjti/pe/kIFOtECAQN4ECostEUdtckvM6lskb63rN6cCR09qjL0mNuS0e20TIECg9gICrNrPQAUECORcYPYpx0TX7x7JuYL2CRBIo8Cvp54Wl3VMTmPpaiYwKIGVlinGjZ9sGdQaFxMgQIBAeQUEWOX1tBsBAgQGLdD50AMx58yTBr3OAgIECNRaoGeNCXHA2KtqXYbzCVRc4HO7N8X2a9dX/BwHECBAgMB7Cwiw3B0ECBBIgMC8yy6I9u/fnYBKlECAAIHBCfz3tMviP9s3HNwiVxNIkcDGq9bFJfs2p6hipRIgQCCbAgKsbM5VVwQIpEyg58XnY9YJR0Tf/Hkpq1y5BAjkXWDu5h+JT7Z8Ju8M+s+wwFXTm2OdsXUZ7lBrBAgQSIeAACsdc1IlAQI5EGi99cZY8PVrc9CpFgkQyJrAF6fcHI90jstaW/ohELtsUB8nTW0iQYAAAQIJEBBgJWAISiBAgEBJoK+zI2afcER0/+mPQAgQIJAqgecnHRGn9x6QqpoVS+CDBJobIr559IhYamThgy71vxMgQIBAFQQEWFVAdgQBAgQGKtBx7w9i7kVnDfRy1xEgQCARAoWllonD17855odfaUvEQBRRFoGjdmyMvTdtKMteNiFAgACB4QsIsIZvaAcCBAiUVWDuuadGxy9+WtY9bUaAAIFKCzw49Yz4UsdOlT7G/gSqIvCh5Ypx7WEC2apgO4QAAQIDFBBgDRDKZQQIEKiWQNeTj/V/ldCHAAECaRLoHr9hHDjmsjSVrFYC7ylw4cebY9PVvLjdLUKAAIEkCQiwkjQNtRAgQOANgflfvTLa7riVBwECBFIlcMe0K+LO9vVTVbNiCfxfgZ0n1MepH/XidncGAQIEkiYgwEraRNRDgACBiOid+Vr/U1g9f3+FBwECBFIjMHvL3eKopk+lpl6FEvi/Ak31Ed84akSMWsyL290dBAgQSJqAACtpE1EPAQIE3hBou+uOmP/lL/AgQIBAqgQunnJrPNq5fKpqViyBNwWOmdQYe0704nZ3BAECBJIoIMBK4lTURIAAgTcEZp9yTHT97hEeBAgQSI3Ac5OOjDN7901NvQol8KbAhHF18aWDmoEQIECAQEIFBFgJHYyyCBAgUBLofOiBmHPmSTAIECCQGoHC6DExfZ2boqPQmJqaFUqgJHDl9OZYd6wXt7sbCBAgkFQBAVZSJ6MuAgQIvCEw77ILov37d/MgQIBAagQemPq5+HLHjqmpV6EE9tmsIY7cQejqTiBAgECSBQRYSZ6O2ggQIFB6oftrr8bsU46Nnr++wIMAAQKpEOiasGkcNOriVNSqSAJjlyrGTUe2RMF7290MBAgQSLSAACvR41EcAQIEFgp0/OInMffc03AQIEAgNQK3T7sq7mqfkJp6FZpfgfP3ao4t1vDVwfzeATonQCAtAgKstExKnQQI5F5gwdeuitZv35J7BwAECKRD4PWt94xjG45LR7GqzK3ARzaoj09Pbcpt/xonQIBAmgQEWGmalloJEMi3QHd39P8q4eOP5ttB9wQIpEbg/Mm3xRNdY1JTr0LzJTBq0ULc+MmWGNHku4P5mrxuCRBIq4AAK62TUzcBArkUKIVXpRArurtz2b+mCRBIl8CzOx0dn+/ZJ11FqzY3Ap/foym2G1+fm341SoAAgbQLCLDSPkH1EyCQO4HS1whLXyf0IUCAQNIFCiusGPuvcUP0FIQESZ9V3uqb+uH6+MxHfHUwb3PXLwEC6RYQYKV7fqonQCCnAqUXupde7O5DgACBpAv8fOrZMaNju6SXqb4cCYxerBA3fMJXB3M0cq0SIJARAQFWRgapDQIE8iXQ89cXYvYpx0bva6/mq3HdEiCQOoHO9beK6Uudn7q6FZxdgXP2bIqt1/RUYHYnrDMCBLIqIMDK6mT1RYBA5gXaf/S9mHfJuZnvU4MECKRf4JapV8d3O9ZJfyM6SL3A7hs1xPGTG1PfhwYIECCQRwEBVh6nrmcCBDIjMP+qS6Lt7jsz049GCBDIpsBr2+wTx9Ufnc3mdJUagZVHFeO6I1qi6EcHUzMzhRIgQODtAgIs9wMBAgRSLNA3f17/Vwm7n306xV0onQCBrAsUGhrirO1viT92j856q/pLsMAXD2iODVaqS3CFSiNAgACB9xMQYLk/CBAgkHKBzl//KuacfmLKu1A+AQJZF3h65+PinO49s96m/hIqcPDWjTF964aEVqcsAgQIEBiIgABrIEquIUCAQMIFFtx8XbTefF3Cq1QeAQK5Flhxtdhv9euiL3x/K9f3QQ2a32iVurh0v+YanOxIAgQIECingACrnJr2IkCAQA0FSk9hlZ7G8iFAgEBSBX467dz4avs2SS1PXRkUaG6I+OrhLTF2qWIGu9MSAQIE8iUgwMrXvHVLgECGBUrvwSq9D6v0XiwfAgQIJFGgfaPt4pDFz05iaWrKqMCpH22KnSfUZ7Q7bREgQCBfAgKsfM1btwQIZFyg9IuEpV8m9CFAgEBSBW6aek38oGOtpJanrgwJ7LZRQ5wwuTFDHWmFAAEC+RYQYOV7/ronQCCDAvMuOTfaf/S9DHamJQIEsiDw6rb7xgl1R2ahFT0kWGDNMcWYcWhLgitUGgECBAgMVkCANVgx1xMgQCDhAn3z5sacMz4VXU/9IeGVKo8AgTwKFFpGxOlbfyP+3L1MHtvXcxUECoWIaw5tiQ8t571XVeB2BAECBKomIMCqGrWDCBAgUD2B7qef6A+xeufOqd6hTiJAgMAABZ6YfEKc37XHAK92GYHBCZw8rSmmre+9V4NTczUBAgSSLyDASv6MVEiAAIEhCXT85H9j7oWfH9JaiwgQIFBRgVXXin1XvqaiR9g8nwLee5XPueuaAIF8CAiw8jFnXRIgkFOB1ltuiAU3fTWn3WubAIEkC/x42gVxffuWSS5RbSkTWHdcXVx5UHPKqlYuAQIECAxUQIA1UCnXESBAIKUC8y45J9p/dE9Kq1c2AQJZFWibOCkOHXlmVtvTV5UFFmkqxFcOaY5xS3vvVZXpHUeAAIGqCQiwqkbtIAIECNRGoG/B/IUvdX/isdoU4FQCBAi8h8D1U6+NH3esyYfAsAXO+VhTbL2W914NG9IGBAgQSLCAACvBw1EaAQIEyiXQ/czTMeeME6N39qxybWkfAgQIDFvg79sdEJ8qHjHsfWyQb4FDt2mMA7dqyDeC7gkQIJADAQFWDoasRQIECJQEOu77Ucy9wNd13A0ECCRHoLjY4vGZTb8eL/YsmZyiVJIqgR3XqY8zdmtKVc2KJUCAAIGhCQiwhuZmFQECBFIp0Hrb12PBjX75K5XDUzSBjAo8PvlT8R9du2W0O21VUmCNMcX48sEtUe+1V5VktjcBAgQSIyDASswoFEKAAIHqCMz7wnnR/r/frc5hTiFAgMAHCPStMSH2G3sVJwKDEii9tP2qg5tj5WWkV4OCczEBAgRSLCDASvHwlE6AAIGhCPS1tS58qfvjjw5luTUECBAou8APpl0YN7VvXvZ9bZhdgfP3bo4tPlSX3QZ1RoAAAQLvEBBguSkIECCQQ4HuPz3TH2L1znwth91rmQCBpAks2HRyHL7IaUkrSz0JFThmUmPsOdFL2xM6HmURIECgYgICrIrR2pgAAQLJFuj4+b0x97zTk12k6ggQyI3AtVOui/s6V89NvxodmsDHNmmIY3dqHNpiqwgQIEAg1QICrFSPT/EECBAYnkDrt74RC67/yvA2sZoAAQJlEHhl+4Pi04XDyrCTLbIqsNWadXHuns1ZbU9fBAgQIPABAgIstwgBAgRyLjDvsv+I9u/flXMF7RMgUGuB4lLLxIkbXh9/61281qU4P4ECa44pxpcOaonG+gQWpyQCBAgQqIqAAKsqzA4hQIBAcgX6OtoXvtT9979NbpEqI0AgFwKPTj45Lu7aJRe9anLgAkuPLMQVBzXHCkv6xcGBq7mSAAEC2RMQYGVvpjoiQIDAoAW6//JczD37s9Hz8l8HvdYCAgQIlEugd+0NYv/lLi/XdvbJgEChEHH5gc2x3ji/OJiBcWqBAAECwxIQYA2Lz2ICBAhkR6Dricdi7jmfjd5ZM7PTlE4IEEidwHenXRK3tE9MXd0KrozAWXs0xbbjfW+wMrp2JUCAQLoEBFjpmpdqCRAgUFGBzl//qv9JrL7OjoqeY3MCBAi8l8C8zafFJ1pOAUQgjp/cGLtv1ECCAAECBAj0Cwiw3AgECBAg8G8CHT/7ccw9/wwqBAgQqJnA1VNuiPs7V63Z+Q6uvcDBWzfG9K2FV7WfhAoIECCQHAEBVnJmoRICBAgkRqD9nrti3uX/kZh6FEKAQL4E/rrDwXFKHJKvpnX7lsAeGzfEcTs3EiFAgAABAv8mIMByQxAgQIDAuwq0/ddtMf/aL9EhQIBA1QWKo5eLYyZcF6/1jaz62Q6srcBO69bHabs21bYIpxMgQIBAIgUEWIkci6IIECCQDIEF3/hatH7z+mQUowoCBHIl8Jspp8QXOqflque8N7vFh+ri/L2b886gfwIECBB4DwEBlluDAAECBN5XYP41V0TbnbdTIkCAQFUFeiZMjANGXVLVMx1WO4H1V6qLL+zXHMVi7WpwMgECBAgkW0CAlez5qI4AAQKJEJh32QXR/v27E1GLIggQyI/AXVMvjds7NslPwzntdK3li3Hpfs2xSFMhpwLaJkCAAIGBCAiwBqLkGgIECBCIueedHh0/v5cEAQIEqiYwd4td4pPNJ1ftPAdVX2CV0cW4ZN/mWHqk8Kr6+k4kQIBAugQEWOmal2oJECBQU4E5p50QnY88WNMaHE6AQL4Erph8UzzUtVK+ms5Jt2OXKsbF+zbHmCWEVzkZuTYJECAwLAEB1rD4LCZAgED+BGafcHh0Pfl4/hrXMQECNRF4YcfD4tS+g2pytkMrJ7Dc4oW4aN/mWHFpL72qnLKdCRAgkC0BAVa25qkbAgQIVEVg5uEfj54Xnq/KWQ4hQCDfAsXlx8Un1rom5sQi+YbIUPejFivERR9vjlVGCa8yNFatECBAoOICAqyKEzuAAAEC2RR4fb9dovefr2azOV0RIJAogYennBaXd05OVE2KGZrAMosW4sJ9mmO1ZYVXQxO0igABAvkVEGDld/Y6J0CAwLAFXtt1++hrXTDsfWxAgACB9xPoXm+zOHCZiyClXGDpN8Kr1YVXKZ+k8gkQIFAbAQFWbdydSoAAgcwI/HPSxMz0ohECBJIrcOfUy+KOjg2TW6DK3ldg1KKFuGCf5hBeuVEIECBAYKgCAqyhyllHgAABAm8JvP7xadH7+mtECBAgUDGB2VvuGkc1nVSx/W1cOYFlFy/EBXs3x6qjfW2wcsp2JkCAQPYFBFjZn7EOCRAgUBWBWcdMj+5nnq7KWQ4hQCCHAvX18YUdb4zfdI3LYfPpbXmFJYtx/t5NsdIywqv0TlHlBAgQSIaAACsZc1AFAQIEMiEw53MnR+eDv8hEL5ogQCB5As/veESc3ndA8gpT0bsKrDyqGOfv1RTLLym8cosQIECAwPAFBFjDN7QDAQIECLxNYN4VF0X79/6bCQECBMouUFxx1ThktaujtdBS9r1tWF6BNccU47y9mqP0q4M+BAgQIECgHAICrHIo2oMAAQIE/k1gwc3XRevN11EhQIBA2QV+NeWMuLJzp7Lva8PyCay3Yl2ct1dTLNosvCqfqp0IECBAQIDlHiBAgACBigiUnsIqPY3lQ4AAgXIKdK2/ZRy01AXl3NJeZRTYbPW6OGfP5mioK+OmtiJAgAABAhEhwHIbECBAgEDFBDru/UHMveisiu1vYwIE8inw7alXxHc61s9n8wnuevu16+NzuzcluEKlESBAgECaBQRYaZ6e2gkQIJACgY4HfhZzzz4lBZUqkQCBtAjM3GqPOKbxhLSUm4s6d92wIU6c0piLXjVJgAABArUREGDVxt2pBAgQyJVA528eijmnHp+rnjVLgEDlBArNLXHhNtfF77tXqNwhdh6wwAFbNsRh2wqvBgzmQgIECBAYkoAAa0hsFhEgQIDAYAW6nngs5px2QvS1tQ52qesJECDwDoE/TToyPte7L5kaCxw9qTH2mthQ4yocT4AAAQJ5EBBg5WHKeiRAgEBCBLqfezbmnn969Lz0YkIqUgYBAmkVKKy6Rhy44pejq+jJn1rN8PRdm2LSuvW1Ot65BAgQIJAzAQFWzgauXQIECNRaoOeVl2LexWdH15OP17oU5xMgkHKB+6d+Lq7u2DHlXaSv/MVaCv0va99oFT81mL7pqZgAAQLpFRBgpXd2KidAgEBqBXpnvhbzLj4nOn/7cGp7UDgBArUX6Nxw65i+xHm1LyRHFawyqtgfXq08qpijrrVKgAABAkkQEGAlYQpqIECAQA4F+loXxNyLz47OX/48h91rmQCBcgncNvWquLtjQrm2s8/7CExcrS7O3K0pRjYXOBEgQIAAgaoLCLCqTu5AAgQIEHhLoLc35l15cbR/73+gECBAYEgCr2+9ZxzbcNyQ1lo0cIFdNqiPk6Y2DXyBKwkQIECAQJkFBFhlBrUdAQIECAxeoO2OW2P+V68c/EIrCBDIvUBh0cXi3M2vjSe7x+TeolIAh2/XGPtv4ZcGK+VrXwIECBAYmIAAa2BOriJAgACBCgt0Pnh/zJ9xWfS88nKFT7I9AQJZE3hm0tFxVu8+WWur5v3UFSNKvzS4/dp+abDmw1AAAQIECIQAy01AgAABAokR6HnpxZg/4/LofPiXialJIQQIJF+gsPr42H/cVdFTELSUa1orLl2MUz/aFGst72Xt5TK1DwECBAgMT0CANTw/qwkQIECgAgLzr7ki2u68vQI725IAgawK/Gzq2XFNx3ZZba+qfW3xobr+8MrL2qvK7jACBAgQ+AABAZZbhAABAgQSKdD2/74TC2ZcFn1dXYmsT1EECCRLoGOjbePgxc9JVlEprObjmzXEJ3doTGHlSiZAgACBrAsIsLI+Yf0RIEAgxQJdjz7S/5XC7j//KcVdKJ0AgWoJ3Dz16rinY51qHZepcwqFiFM+0hST1/M1zEwNVjMECBDIkIAAK0PD1AoBAgSyKND7+j9j/lcuj46f35vF9vREgEAZBf65zT5xfP3RZdwxH1utOroYn/lIU6w5xvuu8jFxXRIgQCCdAgKsdM5N1QQIEMidwIKvXxutt96Yu741TIDAwAWKSy4dZ248I57tGT3wRTm/ctK69XHytKZo9OBVzu8E7RMgQCD5AgKs5M9IhQQIECDwhkD7j+/pfxqrb95cJgQIEHhXgad2OjbO7dmLzgAEjtyxMfbZtGEAV7qEAAECBAjUXkCAVfsZqIAAAQIEBiHQ/fQT/e/F6nry8UGscikBArkRWGPd2G/sVdEXhdy0PNhGV1iyGCdNbYwNVq4b7FLXEyBAgACBmgkIsGpG72ACBAgQGKpA34L5/U9itf/wu0PdwjoCBDIs8JOp58bXOrbJcIdDb237tev7w6tFmgR8Q1e0kgABAgRqISDAqoW6MwkQIECgLAKtt98UC26YUZa9bEKAQHYE2jbeIQ5d7PPZaahMnRwzqTH2nOgrg2XitA0BAgQIVFlAgFVlcMcRIECAQHkFOh74WbR+8/ro/tMfy7ux3QgQSLXAjVNmxA87x6e6h3IVv/qyxThxSlOsvYJfGSyXqX0IECBAoPoCAqzqmzuRAAECBMos0Ne6IBZ88/pou+PWMu9sOwIE0irwj233jRPrjkxr+WWre/eNG+L4nRvLtp+NCBAgQIBArQQEWLWSdy4BAgQIlF2g86EH+p/G6nr6ibLvbUMCBNIlUBy9bHz2w1fHX3qWSVfhZap2iRGFOH5yY2w3vr5MO9qGAAECBAjUVkCAVVt/pxMgQIBAmQX6Ojui9Zs3ROn9WD4ECORb4A87nxAXdO+RO4Rtx9fHcTs1xlIjvag9d8PXMAECBDIsIMDK8HC1RoAAgTwLdP7m4YVPY/3h0Twz6J1ArgX61lwv9lvhylwZnDilMXbd0IvaczV0zRIgQCAnAgKsnAxamwQIEMilQG9v/7uxSkGWDwEC+RT44dQL4saOLTPf/Kar1cUxOzXG2KW8qD3zw9YgAQIEciogwMrp4LVNgACBPAl0Pfbb/iCr63eP5KltvRIgEBGtEyfFYSPPzLRFKbjacxNPXWV6yJojQIAAgRBguQkIECBAIDcCrbfe2B9kRXd3bnrWKAECEV+bcm38pHPNzFGUnro6alJjrLi0p64yN1wNESBAgMA7BARYbgoCBAgQyJVA15OP9X+lsPPXD+aqb80SyLPA37Y7IE4qHpEZgqb6iCN3bIzdNvLUVWaGqhECBAgQ+EABAdYHErmAAAECBLIo0Pqf3+wPsvra27LYnp4IEHibQHG55ePT614dL/UumXqX7deuj09s3xjLLu4XBlM/TA0QIECAwKAEBFiD4nIxAQIECGRJoPuZp/q/Utj5q19kqS29ECDwLgKP7fypuLB7t9TajF6s0B9c7bBOfWp7UDgBAgQIEBiOgABrOHrWEiBAgEAmBNruvD1ab78pemfPykQ/miBA4J0CvePXj/3HXJFKmtIL2o/YvjEaZVepnJ+iCRAgQKA8AgKs8jjahQABAgRSLtDzyktRCrLa7roj5Z0onwCB9xL4/tQL4xsdm6cGaL1xdXHYdg0xYVxdampWKAECBAgQqJSAAKtSsvYlQIAAgVQKdD3222j7r9uj45c/S2X9iiZA4L0FFmw6OQ5f5LTEE41sLsSh2zbE7l7SnvhZKZAAAQIEqicgwKqetZMIECBAIEUCHff+IFrvvD1K78nyIUAgIwJ1dTFj0rXx867VE9vQrhs2xCHbNMTiI7ykPbFDUhgBAgQI1ERAgFUTdocSIECAQCoEurv7Q6y2O2+L3pmvp6JkRRIg8P4CL29/UJxcOCxxTBuuXBcHb90Q6/q6YOJmoyACBAgQSIaAACsZc1AFAQIECCRYoOfvryx8P9Z//2eCq1QaAQIDESguPzaOH391/KNv8YFcXvFrxixRiOlbN8bOE7yhveLYDiBAgACBVAsIsFI9PsUTIECAQDUFuv7w6ML3Y93/02oe6ywCBMos8LudT45Luncp866D266uGHHQVo1x0FYNg1voagIECBAgkFMBAVZOB69tAgQIEBi6QMdPfxStd94W3U8/MfRNrCRAoGYCPetsFAcs+8Wanb/LBvVx4JaNMWox77mq2RAcTIAAAQKpExBgpW5kCiZAgACBRAj09vZ/rbAUZPW+9s9ElKQIAgQGLvDdqRfHLR2bDnxBGa7cas26OGCLxlhjTLEMu9mCAAECBAjkS0CAla9565YAAQIEyizQ++o/+kOsUpjlQ4BAegTmbTYtPjHilKoU/OGV6mK/zRtik1XrqnKeQwgQIECAQBYFBFhZnKqeCBAgQKDqAl1PPt7/a4UdP7u36mc7kACBwQsUmprjyu2+Er/sWnXwiwe4Yo3lirHv5g2x7XgvaB8gmcsIECBAgMB7Cgiw3BwECBAgQKCMAp0PPRDt99wVHQ/cV8ZdbUWAQCUEXtz+4Phs4ZCyb73yqGLss2lDTF5PcFV2XBsSIECAQG4FBFi5Hb3GCRAgQKCSAp2/eWhhkPWzH1fyGHsTIDAMgeLYleKoNb4cM2PRYezyr6Xjli7G3ps2xEfWF1yVBdQmBAgQIEDgbQICLLcDAQIECBCooEDXkKB28wAACxJJREFU738b7ff8T7Tf+4MKnmJrAgSGKvDI5FPii13Thrq8f92KSxdjr4kN8ZENBFfDgrSYAAECBAi8j4AAy+1BgAABAgSqIND1xGPR/v27ov0H/68KpzmCAIGBCvSsOzEOGH3JQC//t+tWHV2Mj23SEFM/LLgaEqBFBAgQIEBgEAICrEFguZQAAQIECAxXoPuPT0ZbKci6566I3t7hbmc9AQJlEPifqZfGtzo2GfBO41coxh4bN8SO6wiuBozmQgIECBAgMEwBAdYwAS0nQIAAAQJDEeh+7tmFT2Tdc1f0dXYMZQtrCBAok8CczXeJI1tO/sDdNl6lLnbfuCE2/1DdB17rAgIECBAgQKC8AgKs8nrajQABAgQIDEqg54Xn33oiq691waDWupgAgfIIFEaMiMu2mhEPd6/0rhvusE597LphfUwYJ7gqj7hdCBAgQIDA4AUEWIM3s4IAAQIECJRdoOflv771RFbv3Dll39+GBAi8v8BfdjgsTouD3rqoWIz+rwl+dMP6GLdUER8BAgQIECBQYwEBVo0H4HgCBAgQIPB2gZ5X/97/tcLSX+/M1+AQIFAlgeKKq8QhK385lhq9aOyyQX3/X0tjoUqnO4YAAQIECBD4IAEB1gcJ+d8JECBAgEANBHrnzI7OB+6Ljvvvi86Hf1mDChxJID8CxaVHRfOkKfHEajvFxB3Wyk/jOiVAgAABAikSEGClaFhKJUCAAIF8CnQ/98zCIOv++6L7+T/lE0HXBCog0Lj5Nv3BVdO2kyqwuy0JECBAgACBcgoIsMqpaS8CBAgQIFBhgc4H7+8PszoeuC/65s2t8Gm2J5A9gbqxK0bzpKnRtP3OUbfCuOw1qCMCBAgQIJBRAQFWRgerLQIECBDItkDvrJkLn8p64L7ofOTBbDerOwJlEGjaYXI07zA5Gjfbqgy72YIAAQIECBCotoAAq9riziNAgAABAmUW6H7m6f4nskqBVs8Lfy7z7rYjkF6B+g+tFU077BxN2+wYdcuOSW8jKidAgAABAgRCgOUmIECAAAECGRLo/OXP//UVwwXzM9SZVggMTKDQ3Bylp61KoVXjxpsNbJGrCBAgQIAAgcQLCLASPyIFEiBAgACBwQv0vv7av75i+NuHB7+BFQRSJtAwYf3+0Kppmx2i9KuCPgQIECBAgEC2BARY2ZqnbggQIECAwDsEup9+Mjof+VV0/uah6Hr8UUIEMiNQXGLJ/sCqFFw1rL9xZvrSCAECBAgQIPBOAQGWu4IAAQIECORIoPsvz0XXIw/1h1mlv+jtzVH3Ws2CQN24laJxg42jYYNNonGDTaIwctEstKUHAgQIECBA4AMEBFhuEQIECBAgkFOBnr+/8rYw68Hoa23NqYS2ky5Q+nrgm4FV6d99CBAgQIAAgfwJCLDyN3MdEyBAgACBdwj0zp618CuG/U9nPRi9M1+nRKBmAqWnqkpPV/WHVptu4RcEazYJBxMgQIAAgeQICLCSMwuVECBAgACBRAj0tbcvDLN+82B0PvJQ9LzyUiLqUkS2BRZ+NbAUWG3Z/+dDgAABAgQIEHi7gADL/UCAAAECBAi8r8DCMOuh/jCr+8/P0iJQNoGG9TZ4I7DaKupXXrVs+9qIAAECBAgQyJ6AACt7M9URAQIECBComEDXE4/1P53V/cxT0f3HJ6N31syKnWXj7AkUF1v8rSesSk9ZFVpGZK9JHREgQIAAAQIVERBgVYTVpgQIECBAIB8CXU/9YWGY9Uag1f2XP+ejcV0OSKB+ldWjfu11o2F86W9C1K20yoDWuYgAAQIECBAg8H8FBFjuCQIECBAgQKBsAr3/fDW6nnw8up9+Irr6g60no6+trWz72yi5AsXFl4j6N4KqN0OrQnNLcgtWGQECBAgQIJAqAQFWqsalWAIECBAgkD6B/kDrycej66lSsPVk9Pzjb+lrQsXvEKhfY3z/k1X9odXaE6Ju+bGUCBAgQIAAAQIVExBgVYzWxgQIECBAgMC7Cbz5lFZ/oFUKtp58HFTCBYpLj4qGtUth1YSFXwdce92IuvqEV608AgQIECBAIEsCAqwsTVMvBAgQIEAgpQI9L70Yb/29/GJ0v/HfpbDLp3oChYaGqFthXNSNXTHqVlgx6tdYq//dVcXRy1avCCcRIECAAAECBN5FQIDltiBAgAABAgQSK9DX0fGvYKsUar38r6Crd+6cxNad9MIWBlRvBlVv++eyY5JeuvoIECBAgACBnAoIsHI6eG0TIECAAIG0C5QCrLc/tfX2p7hKwVfeP3XLjnn3kGrsinmn0T8BAgQIECCQQgEBVgqHpmQCBAgQIEDg/QX65s+L3tmz3vib2f/Pvnf771mzonfOrFRwFhoaozByZBQWGRmFkYtGsfTP/n8fGcVFFo3CEkv0f+3vzaerSl8H9CFAgAABAgQIZEVAgJWVSeqDAAECBAgQGJpAX99bYdfCkGth4PXmX1/pv+fPH9re77Oq0NLSH0AV+0OpRf/9398IqoojF/7f+4Orxqay12BDAgQIECBAgEBaBARYaZmUOgkQIECAAAECBAgQIECAAAECORUQYOV08NomQIAAAQIECBAgQIAAAQIECKRFQICVlkmpkwABAgQIECBAgAABAgQIECCQUwEBVk4Hr20CBAgQIECAAAECBAgQIECAQFoEBFhpmZQ6CRAgQIAAAQIECBAgQIAAAQI5FRBg5XTw2iZAgAABAgQIECBAgAABAgQIpEVAgJWWSamTAAECBAgQIECAAAECBAgQIJBTAQFWTgevbQIECBAgQIAAAQIECBAgQIBAWgQEWGmZlDoJECBAgAABAgQIECBAgAABAjkVEGDldPDaJkCAAAECBAgQIECAAAECBAikRUCAlZZJqZMAAQIECBAgQIAAAQIECBAgkFMBAVZOB69tAgQIECBAgAABAgQIECBAgEBaBARYaZmUOgkQIECAAAECBAgQIECAAAECORUQYOV08NomQIAAAQIECBAgQIAAAQIECKRFQICVlkmpkwABAgQIECBAgAABAgQIECCQUwEBVk4Hr20CBAgQIECAAAECBAgQIECAQFoEBFhpmZQ6CRAgQIAAAQIECBAgQIAAAQI5FRBg5XTw2iZAgAABAgQIECBAgAABAgQIpEVAgJWWSamTAAECBAgQIECAAAECBAgQIJBTAQFWTgevbQIECBAgQIAAAQIECBAgQIBAWgQEWGmZlDoJECBAgAABAgQIECBAgAABAjkVEGDldPDaJkCAAAECBAgQIECAAAECBAikRUCAlZZJqZMAAQIECBAgQIAAAQIECBAgkFMBAVZOB69tAgQIECBAgAABAgQIECBAgEBaBARYaZmUOgkQIECAAAECBAgQIECAAAECORUQYOV08NomQIAAAQIECBAgQIAAAQIECKRFQICVlkmpkwABAgQIECBAgAABAgQIECCQUwEBVk4Hr20CBAgQIECAAAECBAgQIECAQFoEBFhpmZQ6CRAgQIAAAQIECBAgQIAAAQI5FRBg5XTw2iZAgAABAgQIECBAgAABAgQIpEVAgJWWSamTAAECBAgQIECAAAECBAgQIJBTAQFWTgevbQIECBAgQIAAAQIECBAgQIBAWgQEWGmZlDoJECBAgAABAgQIECBAgAABAjkVEGDldPDaJkCAAAECBAgQIECAAAECBAikRUCAlZZJqZMAAQIECBAgQIAAAQIECBAgkFMBAVZOB69tAgQIECBAgAABAgQIECBAgEBaBARYaZmUOgkQIECAAAECBAgQIECAAAECORX4/xo0ZYJXCwQkAAAAAElFTkSuQmCC"/>
          <p:cNvSpPr>
            <a:spLocks noChangeAspect="1" noChangeArrowheads="1"/>
          </p:cNvSpPr>
          <p:nvPr/>
        </p:nvSpPr>
        <p:spPr bwMode="auto">
          <a:xfrm>
            <a:off x="230981" y="7938"/>
            <a:ext cx="2286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6" name="AutoShape 16" descr="data:image/png;base64,iVBORw0KGgoAAAANSUhEUgAABLAAAALmCAYAAABSJm0fAAAgAElEQVR4Xuy9B7RdxZnnWzfpSuQoCSGRc8aASCJKAgEmmJxNMsgw9ps30z3dPdPz3vR73f26e7rfjKcXJptgTMa0hckGmywyiGQQ0WBsogDleGf9t6jrUmmH2uecfe7eZ/9qLRY2d5/aVb/v2xX+9VVV18DAwIAhQQACEIAABCAAAQhAAAIQgAAEIAABCECgpAS6ELBKahmKBQEIQAACEIAABCAAAQhAAAIQgAAEIBARQMDCESAAAQhAAAIQgAAEIAABCEAAAhCAAARKTQABq9TmoXAQgAAEIAABCEAAAhCAAAQgAAEIQAACCFj4AAQgAAEIQAACEIAABCAAAQhAAAIQgECpCSBgldo8FA4CEIAABCAAAQhAAAIQgAAEIAABCEAAAQsfgAAEIAABCEAAAhCAAAQgAAEIQAACECg1AQSsUpuHwkEAAhCAAAQgAAEIQAACEIAABCAAAQggYOEDEIAABCAAAQhAAAIQgAAEIAABCEAAAqUmgIBVavNQOAhAAAIQgAAEIAABCEAAAhCAAAQgAAEELHwAAhCAAAQgAAEIQAACEIAABCAAAQhAoNQEELBKbR4KBwEIQAACEIAABCAAAQhAAAIQgAAEIICAhQ9AAAIQgAAEIAABCEAAAhCAAAQgAAEIlJoAAlapzUPhIAABCEAAAhCAAAQgAAEIQAACEIAABBCw8AEIQAACEIAABCAAAQhAAAIQgAAEIACBUhNAwCq1eSgcBCAAAQhAAAIQgAAEIAABCEAAAhCAAAIWPgABCEAAAhCAAAQgAAEIQAACEIAABCBQagIIWKU2D4WDAAQgAAEIQAACEIAABCAAAQhAAAIQQMDCByAAAQhAAAIQgAAEIAABCEAAAhCAAARKTQABq9TmoXAQgAAEIAABCEAAAhCAAAQgAAEIQAACCFj4AAQgAAEIQAACEIAABCAAAQhAAAIQgECpCSBgldo8FA4CEIAABCAAAQhAAAIQgAAEIAABCEAAAQsfgAAEIAABCEAAAhCAAAQgAAEIQAACECg1AQSsUpuHwkEAAhCAAAQgAAEIQAACEIAABCAAAQggYOEDEIAABCAAAQhAAAIQgAAEIAABCEAAAqUmgIBVavNQOAhAAAIQgAAEIAABCEAAAhCAAAQgAAEELHwAAhCAAAQgAAEIQAACEIAABCAAAQhAoNQEELBKbR4KBwEIQAACEIAABCAAAQhAAAIQgAAEIICAhQ9AAAIQgAAEIAABCEAAAhCAAAQgAAEIlJoAAlapzUPhIAABCEAAAhCAAAQgAAEIQAACEIAABBCw8AEIQAACEIAABCAAAQhAAAIQgAAEIACBUhNAwCq1eSgcBCAAAQhAAAIQgAAEIAABCEAAAhCAAAIWPgABCEAAAhCAAAQgAAEIQAACEIAABCBQagIIWKU2D4WDAAQgAAEIQAACEIAABCAAAQhAAAIQQMDCByAAAQhAAAIQgAAEIAABCEAAAhCAAARKTQABq9TmoXAQgAAEIAABCEAAAhCAAAQgAAEIQAACCFj4AAQgAAEIQAACEIAABCAAAQhAAAIQgECpCSBgldo8FA4CEIAABCAAAQhAAAIQgAAEIAABCEAAAQsfgAAEIAABCEAAAhCAAAQgAAEIQAACECg1AQSsUpuHwkEAAhCAAAQg0CoCy5YtM6+//rp55ZVXoiw32GADM2HCBNPd3d2qV5APBCAAAQhAAAIQgEBBBDpCwFq8eLG59tprzZtvvhlhOuSQQ8ykSZMKQpae7csvv2x++tOftvzdw4cPN+edd57ZaKONWp43GUIAAhCAAASqTuDrr782r776qnnppZfMJ598YubOnWsGBgZSq7Xnnnua4447rupVp/wQgAAEIAABCECgFgQ6QsB66KGHzH333Tc4UEXAqoXvUkkIdCyB3/72t5Eo39PTY84991yz6aabrlRXieXXX3+9WWWVVcwFF1xgRo8e3bE8qBgE0gjMmjXLTJs2LYqsUoRVaNL3dcYZZ5jtttsu9Cc8B4G2E3jsscci/15zzTXN1KlTzbrrrrtSGX71q1+Z+++/34wcOTJ6ZrXVVmt7OXkhBCAAAQhAoB0EKi9gffDBB+aqq64y8+bNG+SFgNUO1+EdEIBAUQS+/PJLc8kllxhNzHfZZRdz0kknRWKWTfPnz48ErnfeeceMHTvWfO973zMjRowoqjjkC4HSEtBWwFtuucUsWLAgVxm7urrM3nvvbY488sgVvq1cmfAwBNpA4He/+5258sorIx+fPHlytMNA/mvTF198Ya644grz+eefmx122MGcdtpp+HQb7MIrIAABCEBgaAhUWsByJ3EuvjIJWDvuuGM0oGgkPfHEE+b999+PfsoWwkYI8hsIVJOAtj3dfffd5uGHH44qoFV1bXXSqvqnn35qnn32WSORS5MYbX8aP358NStKqSHQBAH1j1dfffUKC1jKbtVVVzVrr722GTVq1Eq5r7766mbDDTeMhN911llnBSGgiaLwUwgURmDp0qVRtK22x6rN33jjjc2uu+4ajQu1iPv8889H38CwYcPMWWedZbbYYovCykLGEIAABCAAgaEmUFkBSxO8Bx980DzwwAMrnXFRJgGrmbL87Gc/i87yQMAa6s+E90Og/QQk0Os8vbfeeiv25USQtN8mvLE8BPyzL3t7e81+++1n9t9//0jAIkGgkwgoyuonP/lJdLZbXJL/T5kyJfoG3OisTmJAXSAAAQhAAAIiUFkB67333os6c4VU6/YgCVr2sNZmRKNm3cI/xL2ZsiBgNWsNfg+BahPQeT4zZswwjzzyiPnjH/9olixZYvr6+qKb0zRZ2XzzzZmsVNvElL5BAu+++250fMCiRYuMJu8nnnhitN2WBIFOJSDRdvr06eapp54yn332WXTem7aOjxs3zhxxxBFRv0CCAAQgAAEIdDqBSgpYullI5wH8/ve/jyZv2lqjQ4+1pUapGdGoWYMjYDVLkN9DAAIQgAAE0gn88pe/jIRdJc79wVsgAAEIQAACEIBAPQhUTsDyz4bZaqutzNFHHx0dYImAVQ+npZYQgAAEIFBfAoq6UgS2LjHgJsH6+gE1hwAEIAABCECgfgQqJ2Ap0uq6666LttLoQGPdvqVr5C+++GIELGOibZTaavToo49GZ+d8/fXXUZi5tlmuscYa0eGeOiNh9OjRQVuPtEVTEwVt2cybdt555+g2nKykm9ZeeOEFo9ukdIuOzv6xyR7Gu8ceewweWpqU31dffbWCH2S9d6211jIXXXRRdDW1mxYuXBidPaZQfbc82rqlQ4F32mkno/JknbPSTHnsldgqV1I53TL7wq7+5kciutGBoZcC+HUIiW7UgbOvvfaaefLJJ80f/vAHo4hJJfHT9d/a5qOoySx+vv3kx7qN6emnnzYzZ86MfFv11vYh2XD77bc3++67b3R4c1wKrYu2aSiyQ/a37zjjjDOMLmRQKsI2yrcR+4jF7bffPrh9OvSbS/o2/O89KT/ZQgcHi4UWDvT/43zDvT0r63uM+3uIn8oHdC7MM888Y958883om5UNlRShKz9Te6dvVpE68sPQpLZAvqy8FfFr2yZt25Ev77XXXkaM+vv7g7JsdX5pLw31dz8Pd+v6JptsYs4555zosOikZOukNlP21vdut/OLtb7NbbbZJrrxb/311w/ilPWQWzflr3Zc7aT8UPayF6DID6wPqC4TJkww+rf6w5BUhG+Jj7aAqc+Tr2osozKqf956663NQQcdFPlWSGp1fx/yzrhnbJ1efPHFFb4/fSfa1vatb30r13fi+mCeMiX5a2i75r+rkbY+bvxl7bvppptGbUaIDzbybvfij7gxQB6WPAsBCEAAAhAoK4FKCViaKCnSSrdwubdvNTpQL8IoQ7mFUIPhG264IbqVJi2JnSYUxxxzTOJk3/6+SAFL4oAm3xIl7YQnrdyaDGmSLAEubgLSjGCk90p4+c1vfmMeeuihwQlwUnlUFk00DjjggMQJcTPlyTt4jRMK2i1gyYa6Jem2225b6VYwn2MIP/c3EsJuueWWSERIS/ILTZQPP/zwlewS0k7IB+STuuXPTc0IWCG20bvyClgSfi+//PJowmhTuwQsfSP33XffCt/tUAhYH3/8sbnpppsy/cLy0WLH8ccfH4mdaQcdW4FO29R0u1daCsmz1fmF9F0h/h6XT6iAlae91HvEe7vttjMnnHBCtOjUTHK/KStaaHygSw80PkhLuoHw5JNPjr2h0P1dq31L7aME52nTpqX2L2rD1LdMmjQpii5LSkX093ltIvFS34gEXvl41nfy7W9/OxKzsgTEKgpYefxFPqgz29LOrCpiDJDXvjwPAQhAAAIQKCOByghY/sRSE5DTTz89GuA1OlAvwiBDJWDpQFsN3ufMmRNcLa1Yn3nmmdF14kmpKAFLN+pIjHQn3yEF1yToyCOPjFbS/dSMYKTIiptvvjlavc+TFNEmcUMrza0sT57Bq38bly1HOwUsTV4kaqjcWRMZl5MmtCeddFIsP/ucVvVvvfXWTFHRzVdCjiYIbrRNSDuhqMVrrrkmOhjaTY0KWKG20bvyCFiaDN9xxx1RlJhf75Cox9DvPU4Qk0Bw2WWXRdFpbmq3gPX++++bq6++OlNg8uuqiD21exLx45Lta5577rkgYV15KE8tCIwfP36lLFudX2j7FOLvcXmFCFiqk4RqMcqbtO3/u9/9bq5IOP8db7/9dhQZrO9LPqr+II8vSECTD2y22WaxxS/Ct9SOSYRXxJVNap8UIah62EhV/U393OTJk83EiRNjhdai+vs8tpRgeO211waLx7Zeu+22mznuuONSxbmqCViKHpdtNV4KTbK9xNykiweKGAOElo3nIAABCEAAAmUmUBkByx38KdT+ggsuGNyO0OhAvQjDDIWApYgr3cZkIwU0+NUkQau4up1GAyVNOBTafu+990bbbGzEk7YqaBvmOuusE4vDFbCytvOEhunrOQ18NQmxg1q/vPrvEpXeeOONqMwSvGzSNhTZX37gpkb9IG4yJmbajqatbpaNJuxaaX7sscdWmDRrQK6oDn+1vNHyqE55Bq/+NjLLpJ0Clh+RY/lp25Z8TCvusrui7Xx7JvFTPfyJpHxbk05N7DbeeOPIt5WvburT9gn3Gzj00EPNwQcfPOgiWfaQH2jipMmIko2C8LecFWEbvS+PgJUktLUjAkucFamopPcde+yxiQKkH33mCoFJ7W8IBzcaV/nIvzQRVETkyJEjo29RbZwEfdlT0WJuJJWE57PPPnslEUW/efDBB80DDzywwja43XffPRJJ5MvyQbUF8gM38kSiyLnnnhu1uTa1Or88fVaWvyflFSJg+d+72kgJLhIF7dZgiTKKShF7t89pxZlVro9oAUZ9hV0Mkf3V9qlPUZ+V1PfF2UtMivAtX/TVuyVebLvttoO3KKutUwS1PctTz5x//vlmzJgxK5iqyP4+1L/EW324ziCzSeVVe6vvUH2zFjJkE/WXimh1t/WmiXPKz/XBrDYjxF9DxyZ+/UPa+jixUxFWquOWW24ZtTGqu55T2yJmdvwlZmqH1Jc18m77m9AxQKh9eQ4CEIAABCBQZgKVELDcaB0NfjXwUxi6TY0O1IswTLsFLD/CQwN28dFZL3FbZDRw0tkbWj23K8Fiqd/EbVdwB36KMpLYlRSxFTpIVJSTosU0sVBKEzD0d3+wrHJqBd+PoGjUDySOKvrKlkeTsbPOOis6NycuaTKiwbvO3VFyt7O6zzdaHuURMnCOm2y572+XgKXtfYqms9F/GrwrOjLpHBf5rLbp6QwlJdlTUVj+SrSeU1SFxBoliRTaVqNJUtwWFD+qT2fjTJ06dbAcWfb46KOPoi15EjqSRNKibKN8Q4QbPecLwK7NixawJNwo+krfQNIE2y1PUQKWzijT1iX7/WVNiH3fkMgiEdz/xl0fUN46Z1ETaJ1dE5f8qBr/NrxW55enz8ry96S8sgQB1weUR9YiSJyIp4UBReE0mvx+1uajvkz5xp1zJkFFAoLaVisgxEWDFeFbrug7bNiwqH+RiOonv2888MADo+3QNhXd34faw+2f9BsJMPpO/EUlm58fMZbGQL+xPqi+VZFyirhv1F9tm+me5RnaTmb1w/6YR+WViK7Fk7jxVFyksvrL8847b6UzIbPebXn4gqvLKeTMylCb8xwEIAABCECgLARKL2BJVJC4oImCkia5muy6g4NGB+pFGKHdApY74E3bXufWVYN3DY4UZaCUNhHVAO3KK6+MDufNOkw8RMDyo1x8kSHJJv7APm5VthE/8EUSCYA6tFjnqqQlX7SRqCdxz91K2Eh57DtDBq/+NjKVQYNZKyS1Q8BSGSRGaQVYyV6skHa2h56TKKkJhValleIiYjTpUWSh3c6nKJisrSe+GClhVlFgSmn28Fn6E0fXF4qwjfIPFbAU0XDnnXdGk3AbEfTZZ59FRQydmCX5dtY37L7bF2vi8ixCwJLvSDD98MMPo1fGfXtxZXGFiaRoUldo0LbAU045ZfDw/rg81Z5pe6sVYzWBl2i63nrrRY+3Or88fVaj7U+WgKVtg9ouJf9Tn6OtulqESEu+6NWsn8YJWElCgFsu2ev666+PzupT8qPBivAtvVPfjSKO5bMSQ0899dRYgcO3mc+p6P4+xL98W2rBR31f1sHz7gU8ek9S+yG/ko1k46yob+WT5a96JqtdS6p3Vlvvj0vixqd+3n5fk/QNZb1b+eYdA4TYl2cgAAEIQAACZSdQegHLDY1OGig1OlAvwjjtFrAkHuhGI6W0qBG/rtpOqEgKe+7GUUcdlXmuVCsELB36qu1H2hoosUUrq9qClHagssruT4TjytuIH/j56gwbiSRZ5fEnp3FRYY2Ux9opZPCqmyElAmlwLuFIE8mf//znibdxur4ZsrKtsmTVQWLZpZdeOhiNloefJnU60FgpLiJGETYSHZRCon30nMojcUNMtPVGN0buuuuuUR5pdXG3+GS9qwjbqHwhApa25Kh+iiiSwCKb68Y1e0tos8JA2kRPbYXEbB2kH7oNrAgBSxNoRdJI4Jw9e3a01XP//ffPbM5dvnHfqyLvxNZeFJC0zdB/kSbmWmRZffXVIzFNERi6rbTV+WVW0Hsg69tNyi9LEFAEr/6RiC/BXtEjSZE39h2+X2lrlaKQ8twI6ZbX72dDhTTl4QvjEh0kVNqtoUX4Vqjt1CfqRmXZTsn/novu70PKKfYSmGwUmw5mD/n+/MWrpCjIPMcWqLxZ/qpnihCwVP8bb7xxcHE1q99w2aodV79p7Rz3PRTVz4TYmGcgAAEIQAACZSZQagHLnVTayVrcgZeNDtSLMEw7BSx/grTjjjtGW7dCxBc3skockn7rDqizrlRvdJAYYgd/IhwXGt+IH+gMG0VQKCVtTUwqn6KHFCFkD271y9RIeey7sgav/jYyvVuRRpr82DNU/PL4DN3opKQ6ZtXBPUxZeSiyIOlQWv8dPj/3t4q6kjhnz1jJ8r0QH0qqiyYi7vXjaVtq9Z4ibKN8swQs/yILlVNCrg6db4eA5S4mhNqjCAErxNZxz/htsx/FqegYCViKwlFqdvtNq/PLW++sbzcpvxBBIG9Z/L4h1H+S3uPbcu211zbf//73oyjhrOT3fYrcUgRRMzcjZvlWVpns3/2zjNxI0Hb09yHldBcWkkSopHwUIatzvmyKi6TOE/WtfEL8tdGxSVpb79sjjyjrRpmpDnGLg0X1MyE25hkIQAACEIBAmQmUVsDyz3pIOyep0YF6EYZpp4ClbUNaxfNvA2ukXkkTCncCqhvjNOBMutq70UFiUnk1kZTIoTD9119/fXC1Mmly2YgfuINxf/tPFses7R6NlMe+M2vw6k507NYZnWmWJmBJ2LrkkkvMrFmzotdkCTV6JqsOrgCYxSvr765g4L9XZT355JOzskj9e1xdFC2jCEYJWOKniYQOTrZbwOIyLMI2ek+WgOUe3G4vslDUTyNnuySBivuGxV3fn87N06RN23p0Bt3mm2+eaY+hFLDsIe4S98RWB4m7B7n7k+dGIhTTALQ6v0zY3gNZ325SfiGCQEhZ1IdrEUrtt7bsKWLL3lDaagErj3jgix552339Pq9vpfGyeelGUUUn28PO/ctq2tHfZ9lVIrrOr7S39eYV//IuRIXkH+KvjY5N0tp63x6KQlM0Wmhy847bKllUPxNaPp6DAAQgAAEIlJVAaQUs95ajrENiGx2oF2GUdgpY/mCwmfokDRTd+mQdvNvIIFGDdwlwmmRKrNKgUBMdbVdyrxv369aqCCx38Ju1RdIvg19fX+Brxi/TBq/+NjIdcqsD7bPe508+0qIabV2z8vQP823GB90JgL+VptloGJXLr4tfVn0DEmu0/SstFWGbLAHLPTPMPeuukW8urW5+fv6z2satLbYSDEJSOwQse9uZ3qV2RKKJ2hFtJ7WCSVxZfQHLjQ4JOXsnq/6tzi/rff7fs/w9JL8QoUk+o5vx1H7r1kFtwVT7bSPZ4t4Tkm9a+fx+Nu/W2SzxwL67Vb4VV5ekg+j1bNzlAe3o77N8otlIOt8n40Qft54hwmQjAlZWPeP+7o8PQsS4UB/WVlqdvekuChTVzzRSd34DAQhAAAIQKBOBUgpY7jXRIQfpZk2y2wm8qgKWrh7X4cMaOLvp17/+tbnnnnui/5R0TpZ9Ps9kWhMDHXysyBd76HgeO5VRwPInZc34ZdLg1T+01Y2iCnmff5Cuvq/99tvP7LPPPoPn2ChKRd/gjBkzopV2N2rF595KAcsVSJudHMT5UtqEXrcaagvmEUccEUUYpaWibJMWgeUenu76WZ5vLuT7ShOwJJxJKD3mmGOMtmyFpCIFLEWq6Iy0hx9+eHAbb0iZ7DO+gBUqaoS+o9X5hb7XPle0gKWFBkXlaaukPQ8ptIzNCljNtg9Ztmm1b8VxSROwxo0bF23Hdg9Gb6WAldTfZ9mv1QJWnPCoaL3rrrsu8qmsRTOVtxMELNUjrT1yxbNmxwBZNubvEIAABCAAgbITKKWA1cpJcdzAoEijDKWA1YooFZeNe05DyPlQoZNprcxrG4K2RCUlTZa1hWKjjTYyW2+9dXTItw5KTjpvSvmECDj++5qNwLI3NCpffzDeSHls+ZJEkrhtZDq8P7T+9hwl3SSWd9Kpd6QJWK2IWrH197dntMK3fXto+6B866677ho8uFsRRjpcevTo0Ym+WZRtkgQs9yxA//r50G8utM2LiyqcNGmSue+++6ItePIZnRWkSDWJWVmpKAFLh9hr6+Qnn3ySWASJkpr46dY3RUeq3ZHgYpM/YXS3w7bCl1udXxZr/+9FCVjyAS1s3H///akRbjrgXbeR6jB8RdLo5kz5g1KzApZ/CYl8VG1EaFLZ9R0r+bYuwrfiyqXFBF26oaQFHT9iUItJaovUByo1K9qFskl7rlkBKySy1rVN1qKZylpVASsrQrOofqYVfkAeEIAABCAAgaEkgIDVYvrtFLD8QXzIamWe6ro3zIWcExIymZaAokmkBBSbFAWkCY4mxBtvvLFZc801o0myexh9yOC9EcHIHSyH1NHl1+4zsPr7+wfPO3K3kdkyhdZfNtDgWJPQtC1Wcb7iC0nuTYIhImeo/7XrDCxNfCVsXHvttYMHxmdtWY6bWLTCNnEClrY16pIBRSsq7bXXXuY73/nO4LcR8s2FMtdzSfn5362+z7PPPjv6XtNSEQKWby8rQqj9kCCp6BWdDSYBxU1ZB223+syqVueXx456NrQ98PPNEgQ08b7lllsGt3irLdK2W934KX/Q/9aCg3tWYrPCh19GbTv/8Y9/HN3GqZRnC2HaAdpF+VaI7fSN6Tw+nctot8+7Ql/R/X1IGX12IWdUuflm9eOKfNOlFDNnzoxuqPS31cWVMctf09q1rDqnbePzxbh2nIHVin4mq878HQIQgAAEIFB2AghYLbZQOwUsV2BSNZpd1fZRuNeNb7bZZtFgUhEgSSlkMu1fYa5IFx0I7W6ViMs/68a/RidszdxC6N/AV/QthPItRTFoEhFn67wTVp1Xo+1Xb7zxhpk9e3aEXZMGTf616q+bKRXdpUiXpJsNFUUg8UeTL6VWRErZCYcb3Rbif9ZvNAGUQKp6SNSYOHGi0cA/jY97rpjy0U2KJ510UuyFBXGTmlbYJk7A0vZNbafRhFbfiA6Yd7fvhXxzeZq4tPzcc7iUp8QKtQm+UJQ2YY27dcwvX9Zh9rKtBBQbQbjVVltF262ybpHLugHNb2MOO+wwc9BBB2Xik43kqxJVdPi/FhJ23XXX6Ewo95bSZvPLLIj3QN72wP48TRCQD+imRm0bVFJ/cOKJJ0ZtRdrtt/7Nf832Va7QoXKovTrvvPMyt//q2bR+syjfCrWdfFrtywMPPDDYHlsRp+j+PrSMzdxC6F/64bcHaod1MY18V9GwF1544eDW9qTyDZWA1cwthP55lKG3ELainwm1M89BAAIQgAAEykqglAKWBrsLFy4MZqbJtybRGvQoaWvQhAkTBn+viY0m5u1I7RSwNAjS4O2VV14ZnExoy4G2bLQi6Xwq3YqkFCJMhEym3TO1NOE5/fTTo8lPVnIjfZLK08iEzV8RHj9+fHRIddpkzJbV5RMXfdRIeWzevkiiSeJNN90UTZL9bWT2N828L4l/Vp7uhEN52BsRFYHRbLr99tujiAQlfcMSb8aMGZOabdrB+ll1cc+Zkj0lYEnI8lNRtvGFm1NOOSXapqVDseWP8kv5p5tCvrk8dsjKzz9DLatdKCICS9+BjUjLs9XP9Scx8SfPvkCgdlRRZll9h1/HE044ITpPrdX55bGjns3y96T80gQBCVcSsOwB7fo+5KdZ7aUfPdSsgKWy6/wziSlKefxA5/ppC7sV3d3ImSJ8S3VXH633ql2RT6WJrb4/SZwV56L7+1D/Ujt1/fXXDwrIunlPDLOSX371ERdccDYLrooAACAASURBVMEK27VdATHUt4ZKwJLYeOONNxoJ43n6KD3r95txh9UX1c9k2Ym/QwACEIAABMpOoJQCVl5ojQ7U874n5Pl2Clgqj79irEgVRTSlRUXodzqAV1EDGoRp8K8Jl4Q/nRujpFukLr/88ug5CSbnnntudJZMWsqa/Oq37qAsdIuAyqKyaiJvU6sOcddK/tVXXz14HpdYaMVbE6y0JC6ayNkD6BWppMG4tiHa1IxfupyUp/JXxJeSv42sFe9LqmtWHfxJiSaykydPjqKesia1EowkAmoio2gpHaDu3sLkTzST6u2W3RdY3DNUsuri+68OOpZNVTY3FWUbX8CSD6o+Sooy0nftiykh31xIu2WfycpP9na3NOqcnu9973vRWUdxqQgBy52whm77dc8Rs+X0BSy1hRK5nn766egRbW22N3wmMfQPVHYn5a3OL48d9WyWvyfllyYI+PYM2TYlDvrOFe1pUysELN+maVGT9r1q77XYpfPclHzhqwjfcgWfNGHcljFJENXfi+rv8/iWFlEuu+yy6LZPJUVKqQ3IiqL222ZfIFbbItvoOfUdWrTZbbfdMos2VAKWCub3USE+6LcZyidOBCyqn8kEygMQgAAEIACBkhNAwGqxgdotYPlbOlQd3UynaI2kyAFtB9NA0QpCcYNqTeI0mdNgKzQSIWvyq7L5kVTabqMzfaxw5ptDg+Ubbrhh8Hwi+/dWCVjKTyuoOiDershnHeStgbv42QOk486jamYCqd8mXWQQt43MMml0wpr2CYTk6W8L1cT/+OOPj7ZRJYlYikjQNjB7KH/I9jjlK0FKPhOXr87Dkaio1W0lP8+QuoREGBVlm6RbydKiS0K+uTxNXEh+vnjr3oTpv8vfRteKLYRuJJX8QMKnbtJM8jVFwCjixk64bRnjyuKLB1ltgX8elM+i1fnlsWWIv8fllyYI+JFUEnkVGekK926eSefttULA8oWxLPFc5/09+OCDUdtqt5/uvvvuUV9pz+sqwrf8aJu0M/b8OvmRvUX193n8Kq5/0nZifU9JfqA+Qt+gXfCJE4fdC0riFoSSyjiUApbfXsoHtRB46KGHxm4/lw8+9NBDkQ/a8ydDFkrcurd7DJDXN3geAhCAAAQgUDSB2gpY/uA+7gyCRuC3W8BSGTVJVBSRzmSwSROvKVOmRGcAaQKswZLqrBVciUjus350hwQuCQGa8IWsGNt3hkx+P/rooyiyy75fAz4d/qvDtDVolZClSY/EoSeffDISl6zI4doj7tapRidscQfLS/zbd999I7FELJUkpukMD59fUtRbo+VJErCStpENtYClSZcmhjq3xU4MVVb5lXxQ55zJjxT9YM/d0ndiB/BJAmCcb8flqwi9GTNmRDfluX7lb7kLsYd8QdtjdJW7UlyEUZyA1QrbJAlYmhAdfvjhsQJNyDeXpx0Lyc+fZCdFKmkbuLZAPvroo1ERQiMus87A8qMe9H5trdR5VZpAyxbytQ8++CBqQ2RLeyi2y8JuzXL/W5wvq9zakr7PPvtE+esZiRLaDq2tjNaP9TdF7NlbQZVvq/PLY8sQf4/LL00Q8CNW9XtNwBVBouhJsVKd1VbKjmor7UHr7rvynFmVVmf/0HXZXn2ehG43Ikgspk2bFm3ls22U7KTIIfX9NhXhW3ERaHrnscceG7WRdvFG357a0Mcff3zQp8aOHRuV0Y2obnV/n8en7LNxh91rW+TBBx8cbXfUt6DvQt+JfODZZ5+NvkmbFFmlRQ4rHKruWhSyUcZZW5PdMg+lgJU0/tJWekUia2ugvgnVXXZTP/nOO+8M+qDaLkWaZW1Vt/VtRT/TiL35DQQgAAEIQKBMBBCwvvwyskeVBSyVX0KPtva4g8QQR3NXTv1ogZDfhzzjso0bzGfloUGbosB01pkiAJTibp1qdMKm/DQgVxSWJjB5ksQrTYTjVp6bKU+cSJK0jcyWt5n3JdU5NE8JP4pekEBqJ4ghHLNWrBvx7aQ8Q+si4UOHb1sxzI+qKco2cQJW0uq8ZRsiOIXYIW9+rsit39qIGolWF1988eCh/+67dbvo1KlTM7caZQlYvsgYUj+JBNtvv300iZS4opQ0SW7ElzV5P/nkkyPxxE+tzi+kvnom1N/9/LIEATdSJrQsWgTQNlMrDLeqv9X7/chLWyaJPrq8QX2iRG436f3aHiqByE1F+Vac4KP3StzQtlMJrCqj23bqb4pqivOpVvT3obZLes6P5A7JT22z+m4tLsRdrBGSR8gzftRqo+1k2i2Ebjn8iOKQMsq+ElolvsdFjxbVz4SUjWcgAAEIQAACZSaAgNUhApacTFt7tC3LPSsqyfk0odO5V1o510BSqR0Clt6jScJdd91lnnjiicGV5qRyaqKhKB6tUN5xxx2Dh3rHXd/d6ITNvlvl0qH1CvHPEgI1+FTEh6JjkrZqNlMef/AackhxM+9L4p8nT624KyJFByu7EX5JeWvSrwF82lZD+1sJDzowNy6aw81ftpBPK3LO35YaWpesCKOibOMLWCHRj41OzJJskic/d5uxjaLThQxxAlbW9i63PFkClp6VICDBXoJIlmCqCED5mcT6a665xsycOTN63XbbbRcJBDYKxC2DfFmRY4ogy2oLFMkjEVttUlJqdX4hg4pQf/fzyhKw9Ly4i3/Wd67vURN0bal67733Bm8sDY3GC6mnnknaah73+3HjxkX2SjqzqSjfEisx0yJJls8q8lOCqBYtklKz/X0o27TnJFirvVdkso1ETGvv1TZrQcC2zb6PtqJMyqPdApbeqehiXQIQMv5SW6HIq6SzA5VfUf1MqxiTDwQgAAEIQGCoCCBgdZCAJSfSIFJClCaXWinXwN4OLLUirUG7tuxJvPJvimuXgGWd3W4n04RS5dSgXhNdlUsRHZr4uFss/MNwNfnUJNSmRids/sdnt6RpUK4tEPbGLctPh4lrFdkKf0kfbzPl8QevadvIWl1/tz6N1EGTGk3SxE+TLBv9YG2r7UPaQiLbxYkHaSKAJsHakqJ/24gFbcOQX0sI0zYvTV7iUp66zJo1K9rqas/Tkvihw/3lA0XZxhewFDGkWzrTGOURnEI6mTz5+c8qykbCwG233TYYKamJ6nrrrRdtEdY3k3Wwv8oYImDpObUXEjZ1G53O2LF+pncqIlJRm/pWJVjY97q2C7nZUr780ksvmenTp6/UFmgSKn+THyed4eczb3V+aTbN4+9uPiEClp6X/bUI8cILL0Rs7DZN206qj9E3ab9HRexccsklRt+WUp4bX0N8V/2c2gXZSv5g+xT9Vn2KLiHx+5SkfIvyLeWrKGKJo37/rDKOGjXK6FwufStZt18229+HMA19RjZV9K22cssXrOirOkmk2XvvvWPb+04SsNLs4bZJOq9PonpWW1hUPxNqU56DAAQgAAEIlJVARwhYZYVbtXK5AlbcFr089XEHpq3cLpKnDDwLAQhAAAIQgEA5CbjjhGYP9ncF9ZCI5XISoVQQgAAEIAABCGQRQMDKIlSjvyNg1cjYVBUCEIAABCAwhAQQsIYQPq+GAAQgAAEIVJQAAlZFDVdEsRGwiqBKnhCAAAQgAAEI+AQQsPAJCEAAAhCAAATyEkDAykusg59HwOpg41I1CEAAAhCAQIkIIGCVyBgUBQIQgAAEIFARAghYFTFUO4qJgNUOyrwDAhCAAAQgAAEELHwAAhCAAAQgAIG8BBCw8hLr4OcRsDrYuFQNAhCAAAQgUCICCFglMgZFgQAEIAABCFSEAAJWRQxFMSEAAQhAAAIQgAAEIAABCEAAAhCAQF0JIGDV1fLUGwIQgAAEIAABCEAAAhCAAAQgAAEIVIQAAlZFDEUxIQABCEAAAhCAAAQgAAEIQAACEIBAXQkgYNXV8tQbAhCAAAQgAAEIQAACEIAABCAAAQhUhAACVk5DzZ492zzyyCNmzpw5pqenx+y3335m1KhROXPh8VYRwB6tIkk+EIAABCAAAQhAAAIQgAAEIACB8hJAwPrGNkuXLjUffPCBef75581bb71ldDvO4sWLUy236qqrmgsuuMCMHj26vBauaMmwR0UNR7EhAAEIQAACEIAABCAAAQhAAAIFEKi9gLVs2bJItLr77rujqKo8aYsttjBnn3226evry/Mznk0hgD1wDwhAoJUEHnvsMTNt2jSz5pprmqlTp5p11113pex/9atfmfvvv9+MHDkyema11VZrZRHICwIQgAAEIAABCEAAAhBoAYFaC1jz5883N998s3nttddyo1xrrbXMmWeeacaOHZv7t/wgngD2wDMgAIFWE/jd735nrrzySrNgwQIzefJkM2nSJNPV1TX4mi+++MJcccUV5vPPPzc77LCDOe2006Lt4SQIQAACEIAABCAAAQhAoFwEaitgaYvabbfdZp577rkVLNLb22tWX311M2bMGDN8+PAV/tbd3R0JVuutt57ZZJNNiLxqoS9jjxbCJCsIQGCQgNqW66+/3rz66quRcLXxxhubXXfdNWrf7bbxefPmmWHDhpmzzjrLKLKWBAEIQAACEIAABCAAAQiUj0BtBazf/va35rrrrjNLliyJrKJzrI455phImJJQRWovAezRXt68DQJ1IqAoq5/85Cfmk08+ia22Fi6mTJkSXcrhRmfViRF1hQAEIAABCEAAAhCAQNkJ1FLA0or8z372M/PKK69E9tlss83Md7/7XTNixIiy26sjy4c9OtKsVAoCpSKgSzmmT59unnrqKfPZZ58ZnbenNn/cuHHmiCOOMBtssEGpykthIAABCEAAAhCAAAQgAIEVCdRSwNLk5dJLLzVff/11tG3k3HPPNZtuuim+MUQEsMcQgee1EIAABCAAAQhAAAIQgAAEIACBihCopYCls1C0fXBgYCA674SbBIfWW7HH0PLn7RCAAAQgAAEIQAACEIAABCAAgbITqJSAtXDhQvPSSy9F20B0Y5RurVPq6+szo0aNMjvttJPZY489zKqrrprK3V6Zrod0I9UhhxwSPf/VV1+ZRx991Lz88svmyy+/jAQu5a1r13fZZRez5557ZuatPC6++OLo90o777xzdKtVUtK7fvrTn0Z/1qHC5513ntloo41iH9ctWjrH5b333gvK22aSxE3bZ1S3vfbaKypnf39/Ln+tgj1cvjrf7Jxzzok4f/zxx+bBBx80b7zxxqAf6fD+rbfeOjoHR2ei5TkLRyx0m6X8U7eezZ07N/If659rrrmm2Wabbczee+9t1l9//SDOs2bNMo8//ni01VX+pC1POp9NN2DK1w844IBMf8zygbzfju/faRWRf6ne+nb22WeflS5FSPqt6v3CCy9E9Xa/cz2vb3vttdeOvnN7ELebj/+NBIH2Hkr7DmXTP/7xj1E78dZbb0VRnNYua6yxRiSIh/qP65uNlFN+cNFFF0WMbcrb/oS8t9F2x21n48rqvzuJrb5DsVWUrNqqkHMKG3n33XffbR5++OHBYqlfUP/QqiQ/Udv92GOPRf+2bYT9prfaaquofchqe3x7nHHGGWbHHXc02iL5/PPPR75pt0jqbC/lF9rGu9xC6h3HSFvC33zzzegbVj3tN6L87CUpm2++eVQmbd9Ma2fz2lHvcG+d1P+3fNz65M1XvpnHP1xbv/vuu5GtbV+gsYraCLXhobddVoFpI+2EuOiG0N///vepY6A84yRr56efftrcfvvtg/1w1lgsxN/L8Eyo7/7hD38wd9xxR8RWbYM7/omrh2yh7dUvvvhi1O/qN0rqx7W9+lvf+lbwOFFHdGgs1GiKs1UR/tVInqpTqA3c+tvxnBZs1U/r/F21fRrTyDYTJkwI6tt8prLbjBkzzDPPPBONa63dlK/spj5lu+22W6mtydvWx9nSbf/bMTZs1ZyjUb/kdxCAQHkIVELA0uDtN7/5jXnooYcGG+ckhJqQH3TQQdHkXv87Lrmdqwa3atzVmP/617+OJqNpeR988MHmwAMPTBx45p1A5hmY5e1sVRdNZu6///5Mbqussor59re/HQ1Ssg6xr5I9fAFL0XYShWTvJFtrUCGfOOGEE4y4pKU8LJRPSN7KM9QfjzrqKDN+/PjESWCe8oV8O3kGKS631VZbzZx88slGk/SkpImuJhw60N+Kf2nsVV4NoDQZtD5bpIClQf0NN9wQ3VyXlmRjiZW6FEJiW1JCwPoTGQ28b7rppsGJbBrfDTfc0Jx44ompZ1blnWD4oofe30oBa+bMmZFv6zD5Zn0nTsCSSHXttdcmHlKvd6otO/74483222+f2F7kndS4jPTNSrSaNm2a0a2OIUkC1qmnnhotpMSlvHZUHkUIWHn8Q+2Y2ol33nknFYEWMjT+kO2SUpWY5h2fqM6+vyUtHuQZJylfiQWXX355JMTYVCcBS33UVVddtcJ3mCRgSRT45S9/GQkgaeNf24aEjBPLImBl+VcjPuv7bdbijNrCW2+9NVrgzBrXhPRt1p8lVGnBRfMWK1oltSPrrLOOOeWUU6IbeG3K29bH5d2ogOXmFTI2bPU4NqRv4hkIQKDcBEovYCnK6uabb44a/zxJkRAaHPoHs6shVMST8tNgSYKGVuqee+654Owl8hx33HGxAllZBCx1aFp9U72yOk1bcU28tVpz5JFHJgp0VbOHO/BV561/JOqFMBk5cmQUsaXOPy7Jl2677bZcvmPzkZCjiwN8kVXlUmTYAw88sEIZ5ceKkNNg00YeKi9FNGgyrygnP7XaVsq/UQHLDn513pwmrX7SxP6KK65YYcIR8kHKZ+WvWr1UKkrAUhSF2o05c+aEFCt6RgPbM88804wdOzb2NwhYy7Eo0u6WW26JbBea9N1IYI7ze+WRR/hQWynxR1FDbmqFgKXvWe3NvffeO3jjbUgdNag/66yzYqNxfR8//PDDo8gJd7Ke9A4JvaqXFnniIp/yTmoso6R2K6SuamcvuOACowhYP+Wxo/1tqwWsPP6hNle+5IpXNspC0VaKlrA3H6u8Eu6+973vxfYxVWOaVwxQhJDafLdNbYWAJW4a+yhS3011EbA0Lrn++uuNIn3cFCdgKbJb/moj4EK+V/nzbrvtFo2BkyIIyyBghfhXXp+1fELbpU8//TRzYcFnrm9AY7oddtgh0RxqZzQeURR4aNIChnaDbLnlltFP8rb1ce9phYClfFW2pLFhEePYUGY8BwEIlJdAqQWsOIFAE5d999032s5nhQWteGr1SFsz3JVfdbJacXY7WbfDUkehTl3byDTokRiw++67RxEdGlhqsG/Dc++7774V8tZzcR14GQQscdNq/7PPPjvoeeogFD2mQZy242gQElc3/ffJkyebiRMnrjTBqaI9XJFA9pSd9Y94HHroodEEWOKQ/EJh2Nom4vpQktAksIoIlF9YMUz+KHaKvrHbWDX5UXSJntME2T4rn7TRf27zoAHJNddcYxYtWhT9Z+V5+umnG63MyTZaIVWdZF874ddKviaAsqtNRdhKefv+nTTJ16BDoo+EOHdwrEGZBlH+N6lB9Ntvvx0VX/UUd02yJXZZkU956luVGOBGssTVP67JDS27/1t/NTuufOKtrYUqm2vntAlq3qgCf9DZCVsI33//fXP11Vev8M3J1/UdaaAt2+sb0nMSdiUM2G9I37AWINxV5bwTDD3vbzWyebRCwNJ2HIlzVrSwvqP2Vb6t70DfsXxGEwr5kE1JvuNPupSH/M/mPWXKlMHoNE2g1Ka5UY3q5ySsqp3yU+jEzP+dfPnGG28crGdcf6MySmRTNLW2OrrRHorq2H///VtSnlYLWKH+EbfNUFs7jz322MH+QAsQd911VyQ4Wj9WBK3GEr6gWDWmecSAJJGlFQKW34dap6qLgKV+V9FXGkNo/KBvXVvJfP+KE1vtd6txkcYT+kb1zWpsrfGkjfRJGyeKtytgZW1d1PMhvhPyjDv+iRPxfP/Kk6fbOIW0kxIHJdCqDbbJ9m26+VxlsXwVReW2iWl9W9zYTs9rEU9HK8hualvi2n6NlSSYa+yQlvLar6ixYVHj2NTK80cIQKASBEotYGnwr+grNWJK6oy1Kp0Ucu+vdqiT1cBQA0SbkiI01AGoo1fHEpeUt86fsqvcSZOAMghYmqzokHo7adp2223NSSedlLgdToKNBAQNfJSSBpFVtEdclIsmhoqsijuLSmKoVrY0YVbS5FDs/EgPPXfZZZcNDk7ShArlE7eaLhFW/ukOujRwUESKkgYiEqbiyvnII49EYf9K8nOt2EmwtakIW+UZpNhyaJCs78by1Dd84YUXriC2KRpSzO13Hic8u9+kP/CWjRTNFjchd3/XiIDlR1/o21Dkj4S4uAgWu+VHkXn2+1PEpn7jr1bXXcDy22Lx1NZvCctxK/sa7Es0drf/akKgcwP9cw9DJhjyjbhJhvWZZgUsfxuT+gxt+dV3H+c7cVGz2u4nATtpEcaWVfnpvC4JY/4WcPmkBBNt7bM+mTSpDOXmflcqt0RIGw2QNvly2ydX2JNYqb7dj0htpDytFLDy+IfGBrrdWO2MUpzt9N99XjrDburUqStso6wi0zxigC/OWb9oVsBSGdzFENdP6yBg6VvX4pZEV6UkYVh/8yNwtBCgRTV3Iczl50ch6wZvfbPa7eCnvAJIiO+EPGPLEepfefJ065jVLvlRgGr71Z9IpE86okOLMxq32wXUpDbaHy8pglXjn7hxYty4U0egKGo3LeW1X1Fjw6LGsamV548QgEAlCJRWwPIHcBrYSHRQo56W/LBhbd/RioPdShgnYMUJXXHv8Ff24m4wHGoBy+eWtj3DraMG31otspEt/qpwVe3hC1ghkyvfh+LsrK2ZmoBpgBAnIMX5jy96+QNq+aZW4iT2KGpLq2lJAw1/kuZOtouyVSODFP1GZ7BpwKfkRw1JtHJFu7jJXBxLfxAXd1Cz/7tGBCz3Pf52xaR2SD6h+ir6TEk+d/7555sxY8as8JO6C1i+DSUSSyxOO9janxgkfXtZEwwZws9LfYUEC7ulqVkByxWZ9T5FlUlkSju03BdMNUnU1godYG9TXB+WJfr6dU2KAA3h5vu9G/Ghv4VMkPw2qpWCWqsErLz+oeg5nUmjiNPZs2dHC2Ku3ZImwHGiTRWZhooBYqPFn08++ST6FiRe2u27zQpYihS68847o29bi0rKXxcaKNVBwHLHLml9qT8W0cKSxslJZ9FZ3/UXR+MiqvVsXgEkxHdCntG78/hXaJ5+m5fVTn700UfRGWxWjNKFFd/5zncyLwZSFJbOy9K4KK6N9sdLaVvvkvoLLfrI1mnnu+a1XxFjwyLHsZWYnVNICEAglUBpBSx/EJoUZh9XO22Z0DYFJT86I27w74tcScT8ziNusDXUApYG0Roc2luP0lbg/Hpq5U4r9UoSvrQqrLNYlKpqD1/AUpi1zkxKm0T6q5iK7lAklBv5p8OK9Y8GjBJHFQWStHKZNJBIijoIabMkcmmbgN1G6E62i7JVEYMUbanRt6qtgRIPFLWgLTdp9onzR0W22HOwkvg1ImC530ToVkW93/8O48pXZwFL35i2nGmFVSlJ5IuzpR/pEvcdZU0wlK9uyFN0oL4htXOKYvz5z38+eINsMwKW38/k8R1fvPAjNf28VXa11Wqz05I/qfLz1W9DuPnv0NZfCQdqC9VHalunL9bGlcudJPn9jX2+kfK0SsAq0j9cUT9uHFFFpiFigC/ua6u4IlR1gYNSMwKWuwhnz4Z84oknct/aHNL/DuUzSd+Ev4U1bcysvkdb7Ow21tBxoj8GjhsbiU1eASTEd0Keyetffp7agaGFci0cpKWsdkntoSJe8/ZtWjxRFKfEXSW/jZYYq79LgFQKnRepPNqCr0tlFGmn40Tizhy0dc5rvyLGhkWOY4fy++XdEIBAawiUVsDSmVZaiVAK3SJkkaRN7uMErDwTFU24dMOQTdoapEgZm4ZawHK5aTCo1fu4M2Li3Metm//bqtrDFQm0PUWDE13hnpW00qitCHZbm27KSjowOisv+3ff90LOhojL2x+o+lEoRdmqkUGKfzh7o3X2OaRFoCXZI6+ApdVTRSXaM7x0no22c2WJa3q/bK3r4VVOpbjf1lnA8tnmEXPl/5p8iZ9S3FlgWRMMf6uR+gC14xdffHFLBCx/ohEnFiX5qe87/jfjtyO6MVURiGmRa3qXVrR1vp5uRFTaaKONIuFdbb1NWdxC27qQ59xJUtJNXo2UpxUCVpH+ocUltQ22XQmNOi070xCBwT1P0IpVape1hVypUQHLP/dTopgWDeTvEiKVOj0CS8dcaPFS4kYSR+tDOn5AEaJKSSJUkr/5Y+C46Oe8AkiI74Q804h/uWUNiU4Sl7R2yb0oKqmdTWLr921+G62D+bXN0Eb+azyisUWrU177FTE2LHIc22pe5AcBCLSfQGkFLLeDVWSLVpjXW2+9IEJpIpLfCeYVx/zBsfa0a/XKpqEWsFxuQbBSHnIHJlW1hysSZF137KLwJ6B5RE43H00aNbDUdikNPhSlYA8vzivm6HfyL50D5F557Z8DVJSt8gxS9J19+OGH0SqkPZg6dKtukkvq7CuJ02L5+uuvD541o+dD7JNXwPJ9oJnvKc7W7RCwksqsczgUuaPoU03sJILolsu4FDJxiPtd2iDfZ+u3o1ms3bzjJmtZwod7MLf9fnQ+VKsELEXQKLrLHnrsL3Rk1S9N3PHtEeL7cRPXRoS/rHKn/d0e4q7tYvJ9TTbtmVxlE7CK8A/5gtp/3ZDnXmyhc9+0VTxEGPf5lolpVjvhH9xu660zH5sVsNzjHezZkYow0TfY6QKWzpSUb+lIA/WP9izBww47LNanfIElVLSxvheyeJRXAMnyHb0765lG/SurL8nbt/mLM820mX676JZVkf/aCph0y3Ez781rvyLGhkWOY5thw28hAIFyECitgBWyOpuEMG2F2v9b1kqV/44sgSrr735+eSaxWR248m729CgGSwAAIABJREFU+mK3fO6kq6r2cPnmEYzy2lG20YTMnl+lCYpW2iW6JKXQ8qRddxx3gGdRtoobpIQ2YxpU77333tH2zawzjrSCrEmHWEro0KTPv37ef2/IJD6vgOUP1EPrGvdc3CQhz7dv88wSZvw6hpZZW/gkxCtywT9kNi5qNTRf+5w/EA+ZBKW9IyuyMo2Tv9XI3siX1z9Cy6fnQs5oc/Nzy+8v4Pj2yJN31mQty79C7K7JtLYrysYSsfX96lwau609Lo8QASvk3XHPxPFpl3+kfTtqE3V2mc7G8Q+v9+tRFNPQRZ2QqLas8Yl7vo97NmdIO5j2jHtRiHtOYVZ5Qv0prf8NzSPuuUYjwtLKIz/S9jCdQ5fUzzYbCe63k3GLD3kFkBBbZT3TqH/5iw3aRqhD0e25uXG2S2s/Gu2D497jt/1p54k244v+b/Par4ixYZHj2FayIi8IQGBoCNRCwPKFgmYaxixhI+vvvplDBm/2N1kduJ5rpYDlntvTDLOsAVMzeWfxLlrA0uRMN85pombPkwj9lJsVsDRYV+SMhEb3QM5meGbZqtHBmQZiRx99dOLtfYou0wBU59fZQ7RDOeq5sgtYcWf85Pn2ixawlL+dUOtmzKxb7/LYRs8WKWDFCURp58QoAmb69OlRFdwbIssqYGVd/V4WAUu3LiriUtGRNso01E/KImD5B7c36x9pApbEBrVb++23X+LNZEUzbZeA5R6s7d/sG9IOpj3jHtzu9qkh46UQ/6ySgKXD2HWGpLZkJ0X0ZfXxWUyyxlz+ODRknBNiq7RnmvEv/+IMlV/nnWr8q+M39J3qGX2Lih7VBT5uJL3/DTU6Rorj7m/vbGZsl2VX9+/tFLCSxobN1LVZH8/DimchAIGhIdCxApZ7/oy/0uUezKzzJy666KJoghWSdNC0tpnYq7L9vEM6d/c9IYO3RgWs0MFpSL2b7UyGyh6tErD8M2w00dGNgVoRS5usaRVvgw02iK6a1qBSNyTZc5FCBnayjQbo9rwKbblRJIMrlkkc0dleGrz6g8e8PqCOP81WzQzO7NaGQw89dAWBRCvo2kKibSBJSb/VQEdnQmy99dbRuR0333xz7CH2SXnkFSiajRLK+q7yfPuNClhJq/x2QK7zTORfsruSP7nUfytjBJZ/Xp/OcpJvZHGK22pkrx/P6x9p9vUvj8gjMinftJX2VkVgxZ1902gEluyhMyvtlsk4NpoIjho1KmoLdXuZLm/Q9jGlsghYrfaPRYsWRQeUa4FDSZdWuFG5SaKxnm0H09D+oZkILP/MRl3UobN7rEge0g4mPeOe+6SDt88666zIv+LarUYjntz+N6tNz/P3bbfdNoq+y5vcb1TjV7HUtnqVU99fUj+bNI4MHYfY3/tj4LjFo7wCSDMCViv8S/6t89IaWTzLErAa9bs4v3C31YV+u3n9yx9DhvpHq8eGRc45GmHCbyAAgXIRKK2A5Q7gW3kGlvBLeLjnnnsiS+TdQph2QLzyG2oByxXn8h7OmeaaVbWHO/BNuukqrt7+LXL+IE2TC505Yc9w0aBRk7OddtopWrXT/xb/tEiW0IGBXz5NgjSIlahlhSw3UqBIW+WZ5GuiptsF7733XqPD3JV0O9Qpp5wyePCozq1QBJtWNW3SMxL7ttlmm4ilBumKMHNXlBsRl/KUXWXxfSDPQdwhzXzIxM3PJ0tgyNv+KH/3tjX9f00AdZOc3dYUMrmIq29aWf1JUDvOwNIZX/ZMHHerkS17Xv9Is7HfTxR5BlbIDZy2rG7/0KozsFTXq6++evDKeL1LYrpEKl2YIQFfbaG/TS5kgpLl73E2CBFb4vJtl39oC6tELXFTihONq8g0qZ1w7aFz93Ruj3zCppB2MO4ZbcuWaKrIXaW99torEoRsP9FouxXSdg/lM0nfhDsmEYPJkyebiRMnrhSJ5R8UXvUzsFrhX7a/10KaRNE8yW9H/ZsE81xQkvXeTjgDS3UMGRsWOY7N4szfIQCB8hMorYDVzA0U/p52X3xo5oY593pcDRL8W0DyTiBDBm/WjUIGZFnla9Qlq2oPl28eQc/1EdlZ5+Ro5dh2vrqdzq6qa+X3xBNPjESZtIN4/eimRgUslUHCjyKQNGhVckXeIm3VyCTfXSVXWd0B3bvvvmuuuuoqo0gFJYXu6/yJddddN9VVs4TkuB/nLbs/EG3GXnHlyfPt299nTejztj/WlyQmJEXDhLQ7cfVLK2sztxD6hxCHCjHirQhITeDibJnXP9IctJlbCH02WbcQhgqr/i2EcVfGZ/mXX2fZwvUdiTHqb3VAt3+WmvvbkJsk9Xze8ug3jQpY7fQP9xw2ldm9SbKqTOPaCfWLus1XW6+U4qJ1QtrBuGf0nehGNi0iqb84//zzzdprrz3oZo22W42Okdr1u7Tt0frbAw88EBVFi7OKzFb74admbiF0xxfKdyhvIWyVf1k+aiNfeukl88QTT0QLWPItjek0dlQ/o+9UwvyMGTOitknJ73/8dlY++f3vfz94l0eaH7mRx/64NKs/0phVuwUkHqt9TruNO28End7dSP+ZNjYschzbrm+V90AAAsURKK2A5Q9Cx48fb3Q2S8hNPTpHR9sTlOJuGdQh0bpu2K607LLLLlFUSFbe6pi00my3OsVFhuWdQIYM3qz5QwZkviDgh+s36kpVtYe/lUcHVSvaIy1pcqVIBd1EpeRfcy7hSoMBuxUk1H/8iB5/YqpIGIkIilpStNipp56aeuC57zvnnntuFLFUpK0aGaSkTVbdaMg4QTjJTq5QmzQx8n+bt+z+RNLfotLot2R/l+fbt7/JmtDnbX/i8s06cyl0S0RaWeUTN95446AAqwg7TUDHjBmTiVWT/0svvXRwG3fcCrf/bk10FPWitj/Jjnn9I62gflutbYoXXHBBJDRnJb8N9wWqRvPWweqXX375YKSUDnrW7XduyvIvv+zi+eMf/3gwwjJU5PXF4ZAthKFbZhoRsJr1D40N7E2zsp+2Se++++6ppnYnidr+qm2w+vaqyjRufKJvU32pvnf/ttw87aDfVmq8pggNXZaSdLttyHgp61ss49/TvlH3LCiVPel7FM/rr79+MII7ZFyk/Pw+MWlRMK8AEmKrIv0rr52z2kl3DtLs7ctu2fwxZOi8yLW3ImElbJZBwEobGxY5js1rb56HAATKR6C0ApYvFqWtJrlYdbiixAW7lz1u4uDvmQ/NW1E5dsVP73S3bdky5J1A5pnEhnTyElXc6CBtx9LgXCJLWrKH12orlwYl4qatKdoKp1RVe/gClnv7URIP3SaoqCCt8Cppxe20004bFJP8jjVk+5Pvc3GDy6wbwvzyunVzByVF2qrRSX7SdiG3ziEDKzHQGWA6p8u9ir6IQ9z1Ln0P2ipqt2qG3FCk36kdUhn1O7Uve+yxx0pRKXm+fWv7rIFz3vZH+fpikn8uYEi7E/ctZZVVE35t2dCkSElt1EknnZR5S6V7CLt+Fzf5ct8t0UjtmSJzlfytRkltd4hPpbWp2uKrSAebtKVn0qRJqQsl/oHCWoBRhINW/m3y7RG3HdIvlxhLSHj22WejP0nEk+C96aabrvBols38fH1/cyOJ0thoccAKG3puKAWsVvhHI4cGu22iu42rqkx9BuPGjYv6UAnOGofY2z7T+rGkIx38tlLCjMZjSltttVUUtetvUW203Urz2zL8LesbVZSOorP1zSe1Df4irrb8amtnVuSzPwb2t5tbPu0QsFrpX3ntmmUDfxFCXMXXnlOa9D4rQGqMoy3NOidtypQp0f9W8sd2cVty/bz9PiXkKI289tM7Wz02LHIcm9fePA8BCJSPQGkFLKFyO2L9fzX+OqRT24zikiKqFK7+ySefRH9OG9j7oatZHYye1/kpGowpKWJAEwB1om7KO4HMM4kNHZD5k26VVYNHTb7jkiawjz76aHRWkT3TKW7lror28AUs1V/nVOlMGjsocJn4PhQ30fNXwTQgUPRIUnSFBpIa8CjayD3w3WfsD3rSxBLlqRXUV199NSq+vxJalK0aGaT4g2W33n4klaJNdI5J0vYj5XXDDTeYd955ZwVXDhEbGim7LwjrpRKuFQ3qT5hsgXS+k9ohK7DFnXFj2zfVRSn0LL6sgXPe9kfv9s/baccZWHpvnBCjrQ3+If+Wq76dhx56KPqW7HeUJEi7nFxHidtqZP/eiH+kdem6tUoRT7bP0CReiwLy8bhoXw3YJc6p/baCadzkPO5QfbXxJ598cnRunJ/iuPmivP1Nln/5efuRVJpQaXV/7NixiX2NxCvdVuge+D6UAlar/MOPukg6g0jvS9s6U1WmaZc9xC32We4hY6C4fjyr3QwdL6V9w2X8W9Y36gsWSW2e30YqeltiedI4RuMTLTjYxeEkUdKPqgmJygyxVZH+ldfOWTbwI9WUvxYLJLS6N0a779VYQ8KjFnZsihvX+GO7NLvJFg8++GC0rdT2KSFjpXYJWGljQztGsmKs/n8r54B5bc7zEIBAuQiUWsCKO+BZk8Z99903mgTY1Qw1gtovrcmwjZoR5qxoCf8gbnUsRxxxRDRBtYdva/Cv/e4acNuOW5MPTbIOPvjglayZdwIZMnizLwnp5PVsHDcJAqrXQQcdFK2y6f8rP22HUwcnQcB2cEkDkyraI2ngK9/Rypa2WMqnNHiQP9x3330r+JAm1Npm4044/ZUhMddEWpEgCstWfmIpv9T75Zf2EHPXYdxtI9Zuriil/yaxVlEp2lplyyAfkz9qu6G1mT8hLcpWoZN8lUvfoqJetNXDisqqk7t1yd/WpDpKYFSkiqJm5Keqi37/5JNPRjaS3/pJz2tglpZCy+7nkXSgsvxHgoHEJ7UTyl/ig98OxYkQWmHV4fVWgAy9qCJr4Bza/sjfJbCIqQ5BtmKC+Ctic7fddhvEENru+Nyyyqrn49gqGkWTf20/sleY67m4diopujROwMraytGof6T5XNxlD/IHHa6sxQ/1M+KrM4JUZonjNqk/0mH6mqC4KWkiZ9t45a32Td+gIgG1MKH8bVshX9N2Rnv7opt3iM3c5/3t1vqb8te3oTZJ34aS/F1lUFSavnn3FlX9Pek24LzlUV55txDa+jTrH74opfy0jVD9hxYYlFRvCQGKPrNHGPjfXFWZJvllmr+JScgYKKkfj+uf846XUjuNEv4x5Jtwb9NUFeKiTtUHaKHFXQxSm6NxraJhZTf1axLg1acpetMVndVHHH/88StEzMp3NaaU0KWFHKWQqMyQPqZI/8pr5hAbaMyn3RB2AUPvEF/NHTTGUZsgXppXaBygxRnLTM8mLc7Eje38fPWM+hK/7U/axuvXv0gBK3RsqDIVNY7Na2+ehwAEykeg1AKWcMWtSoRglHilM4TSzhyJW51Q3poIaCVZA0sNvG1Ukv6m/7b33nubI488Mnariz8JCilrs8/ErV6LmwYR9ryu0HdkRQlUzR7+NjuxCr1lJi3Sxh8ghvDVpFIHaFrRIs5ucYMe5T1ixIgoYkwDSPmkm+TjOj/Fj0wswlbN+rcmzQqlV93thE6RCw8//HAIwugZfYOKElK4vZ3wh5zL1IxAEXKlfVwF3NVRf2LtPq+IFXGRndNS1sC5WfvETUpCJhdxZc4qq/2NhFht04wTJpNYSNhSNJPOAImLZooTsJK2Gtl3NOMfSeWMi24NcXT1P4qoUpn95NtDhwTrZlJ38SbpHVnRuKE2c/P3hZuQ+qkc2h4j8dRus1UbJlHfTY2Up1EBqxX+4QuWtr3SZFV9q9puVwTQ38VBl8G4EZ3tYhpiq7Rn3GiOOIEhZHtrowJW1nEAjbZbzTIp+vch34S/ZTgpwtePFg4pu2yq/lZRyDaKPSniVfnFnbWX1abF9edF+ldIvRtpl9QWXXPNNYOL36HvyYo0amR8n5WnW7ZWCFihdbXP+WND+9+LGMfmLRvPQwAC5SNQegFLyNQZ61B2rVD4gz8fqQaBijLSylzSFh/3Nxo8x21piDOV8tOAbb/99kvc4tTsBLIRF0nafiFWEga0dS2Lm96rDk6DEkU+pKUq2cMfHCuEWxF106dPXykKwNZZdtYqpAZeNhIvjoeEKF3jnTVxVH6aaGvlTQe1a9VTDJPOfNKKnbaW6SyurKROX2H/SdtqW22rZvxbZdRZYvZcNVs3lfGuu+6Kbv5xt1jG1V2+rugOrRBru9VTTz0VPRZyFXizAoWiWSS0uGdvJdlHIrjOvVJUnh3kJwlYoefU6V1Zk5dG7RNXXlu3RieCWWV12X388cfRIeshbGVrRV5JDE5K/oQqZItms/6R9q3OnDkzirqJi8R0f6fJoaL6jjnmmBVuVHOfibPHhAkTotsA3RV8vzziJlHM//7c5/LYzP2doi4UPZpVP/mZog8OO+ywSHTTZSpWkNe2bn0zzZanEQGrVf6h8YT6BUVXZvULcUJAu5lm9S9Zf88SsEK2jzUiYCVty876TtT/VD2FfqO+CJok0Oo71Fl92sWQ1f9KeFafpsU9d5t/2pbtkLOfQvqYOAGrVf6V1ydCbaB8Fen8b//2b9GZbX7kqf9e2/5rHJ514YfG9Fr8UxR1lt20oK9IfveWzrQ6t1vAShobumPEouaAeW3P8xCAQDkIVELAsqg00JX4oI5Wk3x7C5yiFrQtTmHSWrmJO9soC7fyVr7KX5MpK/hocqm8la8G19rqkJYanUBmlS/t71m3MyVx0wBEnaQGAWKnf6ddfe6XoQr2iBsca+uOtiRpEKLtHLK1tfOuu+4abU+1Wz6y7KJBlYSXF154IfJJG61nfVI+ozztVhpNMC+55JJoUKOUdIuMBiQSuxS6r3+LtQY/9kpnRSpoe4rC80Ns1ipb5fFvW1b5leqpAXRaWfXdSXDVZF/bL936xuXh3qwTd9i1b7tWCBSyiybIEr0Vhady2sGjtbkm6LK770MSZ7Qaq3Ioyee0NVST+bQbgfJM6PPYRwKq2jP5kLZlJw1uQyYXcd9JnkG+fp/E1rZTirrT4oEGu1k3xvoTqrStRrbsrfCPtPZCQq220amfcb9p+YHsoO3MaXaweSfZQ/9d7YXyVzuj70c+qLNXJHCFtO95bebW172C3u1D5WfqQ+13YftQvx5xB0I3Up5GBKxW+4dEgZdeeilaKHHHKtbWWiSSrdPERLEtmmlW/5b19zQBK/TW1kYErJDblRttt7LqPNR/z/NNuM+qj5RILPEpLmlMoi3wGgPLZ+0YWG2IFgu080B9Rdyins5Qveeee1YY/yiyUNtns4QYlSXEVv4zrfSvvDbNYwPlrbZYxyBowe3111+PxgB2rGjbRy1ciHGoyOTOi5Svoj99u6nt1yVDigTP6jNdBkULWHnHhu2YA+b1AZ6HAASGlkClBKyhRVWut7uTrSwBq1wlb29pQgbH7S0Rb4MABCDQOIGQyV7jufNLCKQTcPvUkAOh4QkBCEAAAhCAAARaSQABq5U025gXAlYYbASsME48BQEIVIMAAlY17NSppUTA6lTLUi8IQAACEIBANQggYFXDTiuVEgErzHAIWGGceAoCEKgGAQSsatipU0uJgNWplqVeEIAABCAAgWoQQMCqhp0QsBq0EwJWg+D4GQQgUEoCCFilNEttCoWAVRtTU1EIQAACEIBAKQkgYJXSLNmFIgIrm5GeQMAK48RTEIBANQggYFXDTp1aSgSsTrUs9YIABCAAAQhUgwACVjXstFIpEbDCDIeAFcaJpyAAgWoQQMCqhp06tZQIWJ1qWeoFAQhAAAIQqAYBBKxq2IlSNkgAAatBcPwMAhAoJQEErFKahUJBAAIQgAAEIAABCLSBAAJWGyDziqEjgIA1dOx5MwQg0HoCCFitZ0qOEIAABCAAAQhAAALVIICAVQ07UUoIQAACEIAABCAAAQhAAAIQgAAEIFBbAghYtTU9FYcABCAAAQhAAAIQgAAEIAABCEAAAtUggIBVDTtRSghAAAIQgAAEIAABCEAAAhCAAAQgUFsCCFi1NT0VhwAEIAABCEAAAhCAAAQgAAEIQAAC1SCAgFUNO1FKCEAAAhCAAAQgAAEIQAACEIAABCBQWwIIWLU1PRWHAAQgAAEIQAACEIAABCAAAQhAAALVIICAVQ07UUoIQAACEIAABCAAAQhAAAIQgAAEIFBbAghYtTU9FYcABCAAAQhAAAIQgAAEIAABCEAAAtUggIBVDTtRSghAAAIQgAAEIAABCEAAAhCAAAQgUFsCCFi1NT0VhwAEIAABCEAAAhCAAAQgAAEIQAAC1SCAgFUNO1FKCEAAAhCAAAQgAAEIQAACEIAABCBQWwIIWLU1PRWHAAQgAAEIQAACEIAABCAAAQhAAALVIICAVQ07UUoIQAACEIAABCAAAQhAAAIQgAAEIFBbAghYtTU9FYcABCAAAQhAAAIQgAAEIAABCEAAAtUggIBVDTtRSghAAAIQgAAEIAABCEAAAhCAAAQgUFsCCFi1NT0VhwAEIAABCEAAAhCAAAQgAAEIQAAC1SCAgFUNO1FKCEAAAhCAAAQgAAEIQAACEIAABCBQWwIIWLU1PRWHAAQgAAEIQAACEIAABCAAAQhAAALVIICAVQ07UUoIQAACEIAABCAAAQhAAAIQgAAEIFBbAghYtTU9FYcABCAAAQhAAAIQgAAEIAABCEAAAtUggIBVDTtRSghAAAIQgAAEIAABCEAAAhCAAAQgUFsCCFi1NT0VhwAEIAABCEAAAhCAAAQgAAEIQAAC1SCAgFUNO1FKCEAAAhCAAAQgAAEIQAACEIAABCBQWwIIWLU1PRWHAAQgAAEIQAACEIAABCAAAQhAAALVIICAVQ07UUoIQAACEIAABMpKYMkSM7BgvhmYP2/5P/PmmQ/X29Z0GWO6uozp7jKmp7vL9HQb09ttTF+PMX29XWZY7/K/kSAAAQhAAAIQgAAEsgkgYGUz4gkIQAACEIAABDqNwLJlZtlnn5qln31iBubO+UZ8mu8IUfZ/fyNMzZs7KE5ZkWpg/lwzsGBBLJmTD/51EDGJWf19XWZ4nzEjhnWZEcOMWWVYl1m135hV+7vMasO7zOr6Z4Qxa4zoiv5Za5Vv/lm1KxLDSBCAAAQgAAEIQKAOBBCw6mBl6ggBCEAAAhCoEQFFQy379JNBgWrZZ8v/t/4twWrZp5+aZV98ViiRUAGr2UJI0Fpn1S6zzmpdZr3V//TPyDW6zcg1uszINZcLYCQIQAACEIAABCBQdQIIWFW3IOWHAAQgAAEI1IjAsq++jISo6J9Pl0dQWXFquUD1qRmYM3vIibRLwAqpqKK4Rq/ZZTZYq9uMWbvLjFl7+b/HrrNc5CJBAAIQgAAEIACBKhBAwKqClSgjBCAAAQhAoIYElrz3jlky87dmyVtvLP/3zDeibXxVSGUSsNJ4aeviuHW7o382WrfbbLxel9lkvW6z0XrdVcBMGSEAAQhAAAIQqBEBBKwaGZuqQgACEIAABMpKQOLUkreWi1RWtBpYvLisxc0sV1UErKSK9PYYs+n63dE/m4/qNpuPXP5vbVkkQQACEIAABCAAgaEggIA1FNR5JwQgAAEIQKCmBCRKuRFVVrTqNBxVF7CS7KGth1uO6jFbbtBtthrdbbbeoDs6aJ4EAQhAAAIQgAAEiiaAgFU0YfKHAAQgAAEI1JSAtvu5EVVRZNV779SCRqcKWHHG05bDbcZ0m2037DHbbrg8WosEAQhAAAIQgAAEWk0AAavVRMkPAhCAAAQgUFMCiq5aPOMFs/j5p82i55+OtgLWNdVJwPJtrIis7cd2mx3G9pgdxnabHcf1mC6CtOr6KVBvCEAAAhCAQMsIIGC1DCUZQQACEIAABOpHYPFrL5vFLz2/XLR64Zn6AUiocZ0FLB+JztPaaVyP2XmjHrPTxt3R/yZBAAIQgAAEIACBvAQQsPIS43kIQAACEIBAjQkseftNs/iVGWbxi89GUVYDc+fUmEZy1RGwktno5sNdN+kxu27cE/17M7Yc8g1BAAIQgAAEIBBAAAErABKPQAACEIAABOpKYOkH75vFr760XLR64Rmz9OM/1BVFrnojYIXjGrVml9lt0x6zu/7ZrMes2s9+w3B6PAkBCEAAAhCoDwEErPrYmppCAAIQgAAEMglIoFry6oxB0UoRV6T8BBCw8jOzv/jWJj1m/ObL/9l4PQ6Eb5wkv4QABCAAAQh0FgEErM6yJ7WBAAQgAAEI5Cagw9YXPfW4WfT0E0ZnWpGaJ4CA1TxD5bDJ+t1mry16zN5b9JgdODurNVDJBQIQgAAEIFBRAghYFTUcxYYABCAAAQg0Q2Dp+++ahU89ZhZNf9wsnvF8M1nx2xgCCFitd4v11+gy+2zZa/bdqifackiCAAQgAAEIQKBeBBCw6mVvagsBCEAAAjUmsPQPH5lFkWj1mFn07PQakyi+6ghYxTJee9UuM2HrHjNh697o7CwSBCAAAQhAAAKdTwABq/NtTA0hAAEIQKDGBJZ98VkUZSXhauH0x4xZurTGNNpXdQSs9rFefXiXmbRjrzlgmx6zI9sM2weeN0EAAhCAAATaTAABq83AeR0EIAABCECgaAIDc2ZHYlV0rtX0x8zA/HlFv5L8PQIIWEPjEmPX6TYHbddjDty2Nzo/iwQBCEAAAhCAQOcQQMDqHFtSEwhAAAIQqDGBgUULByOtFHG17KtZNaYx9FVHwBp6Gyga6+Dte8zE7XvNqv1dQ18gSgABCEAAAhCAQFMEELCawsePIQABCEAAAkNLYPmZVo9HB7Iv++TjoS0Mbx8kgIBVHmeQdDVxh14zaYdes8dmnJdVHstQEghAAAIQgEA+AghY+XjxNAQgAAEIQGDICSz77BOz4MF7zcIH7zVL3nlryMtDAVYmgIBVTq/QFsPJO/aaQ3bsNSPXICqrnFaiVBCAAAQgAIF4AghYeAYEIAABCECgIgQWv/5KJFpJvBqY/XVFSl3PYiJgld8GoQK/AAAgAElEQVTu+2/Taw7dqdfstQVRWeW3FiWEAAQgAAEIGIOAhRdAAAIQgAAESk5g4aMPRcLVwsd+U/KSUjxLAAGrOr6w0brdZsrOveawnXvNGiOIyqqO5SgpBCAAAQjUjQACVt0sTn0hAAEIQKASBJZ9/dVgtNWS375aiTJTyD8RQMCqnjd0dRlz+M695vBd+sw2Y7jBsHoWpMQQgAAEINDpBBCwOt3C1A8CEIAABCpFYMnbMweFq2Wff1qpslNYBKxO8YHdNu0xR+zaaw7YprdTqkQ9IAABCEAAApUngIBVeRNSAQhAAAIQ6AQCi556fPnB7A/d1wnVqX0diMDqDBfQ9sIjv9VrjvpWn+nlqKzOMCq1gAAEIACByhJAwKqs6Sg4BCAAAQhUncDAgvmD0VaLZ7xQ9epQfocAAlZnucPqw7vMUbv1mqN36zPrrsY5WZ1lXWoDAQhAAAJVIYCAVRVLUU4IQAACEOgYAks/fN8s+NW9kXi19A+/75h6UZE/EUDA6lxvkIh1zO69RtFZJAhAAAIQgAAE2kcAAat9rHkTBCAAAQjUnMCSd98yC35xm1lw351mYPHimtPo7OojYHW2fVW7Q3bsNd/Zo89sNRohq/OtTQ0hAAEIQKAMBBCwymAFygABCEAAAh1NQFFW86fdFolXA4sWdnRdqdxyAghY9fGEA7ftNceN7zPbbYiQVR+rU1MIQAACEBgKAghYQ0Gdd0IAAhCAQC0ILJv1xaBwtezrL2tRZyqJgFVXH9hvm15zwvhes/1YTnuvqw9QbwhAAAIQKJYAAlaxfMkdAhCAAARqSECHs8/XVsFpt5qlH/+xhgSoMhFY9fWB/bfpNSfu1We2HUNEVn29gJpDAAIQgEARBBCwiqBKnhCAAAQgUFsCEq7mS7h6/93aMqDibCHEB4yZuH2vOWmvPrP5KIQs/AECEIAABCDQCgIIWK2gSB4QgAAEIFB7Agvuv8vM/8WtZskbr9WeBQAQsPCBPxE4Ypdec/LefWbM2ghZ+AUEIAABCECgGQIIWM3Q47cQgAAEIFB7AgsfeTA652rxi8/VngUA/kSALYR4g0/gxD37zKn79JnVR3QBBwIQgAAEIACBBgggYDUAjZ9AAAIQgAAEFj39RCRcLZr+GDAgsBIBBCycIo7AKsO6zKn79plT9u4DEAQgAAEIQAACOQkgYOUExuMQgAAEIFBvAotffiE6oH3hbx6oNwhqn0oAAQsHSSOg7YSn79tnDt2pF1AQgAAEIAABCAQSQMAKBMVjEIAABCBQbwJL3nrDzP+3W82Ce6fVGwS1DyKAgBWEqfYP7bRRjzlzQp/ZdZOe2rMAAAQgAAEIQCCLAAJWFiH+DgEIQAAC9SawdKmZd9O1Zt6N15qBBfPrzYLaBxNAwApGxYPGmEN27DXf3W+YGb0W52PhEBCAAAQgAIEkAghY+AYEIAABCEAggcDCxx8282+61ix+/RUYQSAXAQSsXLh42BjT1WXMWfsNM6dP4HwsHAICEIAABCAQRwABC7+AAAQgAAEIeASWfvRhFHW14O5fwAYCDRFAwGoIGz8yxmy0Xrc5e/8+s/82nI+FQ0AAAhCAAARcAghY+AMEIAABCEDAITD/jpsj8WrZ55/BBQINE0DAahgdP/yGwAHb9JpzDuwzY9fphgkEIAABCEAAAopWHhgYGIAEBCAAAQhAoO4EFr/4bHTO1aLnnqo7CurfAgIIWC2ASBYRgXMOGGZO25dthbgDBCAAAQhAAAELH4AABCAAgVoTWPbVLDPvxuvM/Nt+VmsOVL61BBCwWsuz7rltObrbnHfQMLP7ptxWWHdfoP4QgAAE6kwAAavO1qfuEIAABGpOYMF9v4y2Cy794P2ak6D6rSaAgNVqouQnAkft1mfOP6jPjBjGbYV4BAQgAAEI1I8AAlb9bE6NIQABCNSewJI3X4+Eq4WPPFR7FgAohgACVjFcydWY9VfvMucfPMwcvD2HvOMPEIAABCBQLwIIWPWyN7WFAAQgUGsCA4sXmfk3XReddTWwaGGtWVD5YgkgYBXLl9yNmbh9r5k6cZhZZzWisfAHCEAAAhCoBwEErHrYmVpCAAIQqD2BhY/+Ooq6WvLGa7VnAYDiCSBgFc+YNxiz+vAuM3XSMDNlJ6Kx8AcIQAACEOh8AghYnW9jaggBCECg1gSWffapmXvNpWbBvXfWmgOVby8BBKz28q772w7artd8f9Iwsy7RWHV3BeoPAQhAoKMJIGB1tHmpHAQgAIF6E1j4+MNm7lUXm6W/e6/eIKh92wkgYLUdee1fuMaILnPhpGFm8o5EY9XeGQAAAQhAoEMJIGB1qGGpFgQgAIG6E5j7k0vMvBuurjsG6j9EBBCwhgg8rzWH7tRr/t3kYWaVfs7Gwh0gAAEIQKCzCCBgdZY9qQ0EIACB2hPQDYOKulr03NO1ZwGAoSOAgDV07HmzMaPX7DL/7pB+s/eWPeCAAAQgAAEIdAwBBKyOMSUVgQAEIACB+XfebuZeebEZmDsHGBAYUgIIWEOKn5d/Q+DEvfrMBQcPgwcEIAABCECgIwggYHWEGakEBCAAgXoTWPbF52buVT82C+7joPZ6e0J5ao+AVR5b1L0k223YbX54aL/ZcnR33VFQfwhAAAIQqDgBBKyKG5DiQwACEKg7gUVPPhptGVzy3jt1R0H9S0QAAatExqAoEYEfHjrMHL1bHzQgAAEIQAAClSWAgFVZ01FwCEAAAhCYe81lZt71VwECAqUjgIBVOpNQIGOiGwr//ZR+MxwdC3+AAAQgAIEKEkDAqqDRKDIEIACBuhNY8tYb0ZbBRc88WXcU1L+kBBCwSmoYimU2Wrfb/PvDhpmdN+KAd9wBAhCAAASqRQABq1r2orQQgAAEak9gwV13mDk6qH3217VnAYDyEkDAKq9tKNlyAt+fNMwcP55QLPwBAhCAAASqQwABqzq2oqQQgAAEak1g2VezzNwrf2wW3POLWnOg8tUggIBVDTvVvZSTd+g1//HwftPXW3cS1B8CEIAABKpAAAGrClaijBCAAARqTmDRU49HWwaXvDOz5iSoflUIIGBVxVKUc7OR3ZGItc0YbinEGyAAAQhAoNwEELDKbR9KBwEIQKD2BOZed4WZd90VtecAgGoRQMCqlr0orTF/dkS/OWxnQrHwBQhAAAIQKC8BBKzy2oaSQQACEKg9gdn/8rdmwT3Tas8BANUjgIBVPZtRYmNO2LPPTJ04DBQQgAAEIACBUhJAwCqlWSgUBCAAgXoTWPbpx2b2P/+tWfTcU/UGQe0rSwABq7Kmq33Bx2/eY/7Tt/vN2qt21Z4FACAAAQhAoFwEELDKZQ9KAwEIQKD2BBa/9LyZ/aN/MEt/917tWQCgugQQsKprO0puzOi1usxfHtlvdhzXAw4IQAACEIBAaQggYJXGFBQEAhCAAAQW/OoeM+dH/2AG5s8HBgQqTQABq9Lmo/DfEPjzI/rNFM7Fwh8gAAEIQKAkBBCwSmIIigEBCECg7gTm3XCNmfuTH9cdA/XvEAIIWB1iSKphTtu3z5xzAOdi4QoQgAAEIDD0BBCwht4GlAACEIBA7QnM+dE/mvl33l57DgDoHAIIWJ1jS2pizMTte81fHdVvujgWC3eAAAQgAIEhJICANYTweTUEIAABCBjz1V//B7No+mOggEBHEUDA6ihzUhljzA5je8x/PrrfjFoTFQuHgAAEIACBoSGAgDU03HkrBCAAAQgsW2ZmTT3DLHlnJiwg0HEEELA6zqRUyBgzco0u81+O7jc7cLg7/gABCEAAAkNAAAFrCKDzSghAAAJ1J7D0w9+ZWT84xwzM/rruKKh/hxJAwOpQw1KtaBvhXx/Tbw7cthcaEIAABCAAgbYSQMBqK25eBgEIQAACi5550nz1V/8HICDQ0QQQsDravFTOGHPh5GHmuD36YAEBCEAAAhBoGwEErLah5kUQgAAEIDD/F7eaOf/63wEBgY4ngIDV8SamgsaYU/bpM+cdyA2FOAMEIAABCLSHAAJWezjzFghAAAK1JzDnkv9h5t9+Y+05AKAeBBCw6mFnamnMYTv3mj87oh8UEIAABCAAgcIJIGAVjpgXQAACEIDAV//1P5pFTz4KCAjUhgACVm1MTUWNMftu1WP+72OHm55ucEAAAhCAAASKI4CAVRxbcoYABCAAAWPMl//n+Wbxyy/CAgK1IoCAVStzU1ljzE4bScTqN2ut0gUPCEAAAhCAQCEEELAKwUqmEIAABCAgAl/+8Fyz+LWXgQGB2hFAwKqdyamwMWazkd3mvx3XbzZcm1AsHAICEIAABFpPAAGr9UzJEQIQgAAEjDGzLvquWfLG67CAQC0JIGDV0uxU2hgzes0u89+OG262HI2IhUNAAAIQgEBrCSBgtZYnuUEAAhCAgMSrC043S95+ExYQqC0BBKzamp6KG2PWHNFl/ub4frPjuB54QAACEIAABFpGAAGrZSjJCAIQgAAERGDWeaeYJe+9DQwI1JoAAlatzU/ljTH9vcb8P8cPN7tvhoiFQ0AAAhCAQGsIIGC1hiO5QAACEICAMeaLs08wSz94HxYQqD0BBKzauwAAviHw/54w3OyzJSIWDgEBCEAAAs0TQMBqniE5QAACEICAxKszjzVLP/oQFhCAgDEGAQs3gMCfCOh2wv236QUJBCAAAQhAoCkCCFhN4ePHEIAABCAgAl+cepRZ+skfgQEBCHxDAAELV4DAigT++ph+c9B2iFj4BQQgAAEINE4AAatxdvwSAhCAAASMMZ+fdIRZ9vmnsIAABBwCCFi4AwRWJvCfj+43E7dHxMI3IAABCECgMQIIWI1x41cQgAAEICDx6vhDzbIvZ8ECAhDwCCBg4RIQiCeAiIVnQAACEIBAowQQsBolx+8gAAEI1JzAZ9+ZZAZmf11zClQfAvEEELDwDAgkE/gvR/ebg4nEwkUgAAEIQCAnAQSsnMB4HAIQgAAEjPnsqAPNwLx5oIAABBIIIGDhGhBIJ/Bfv9NvDtyW7YT4CQQgAAEIhBNAwApnxZMQgAAEIGCM+ezw/czAooWwgAAEUgggYOEeEMgm8DfH9ZsJWyNiZZPiCQhAAAIQEAEELPwAAhCAAASCCXx66N7GLF0a/DwPQqCuBBCw6mp56p2XwN+fONzsuUVP3p/xPAQgAAEI1JAAAlYNjU6VIQABCDRC4NNJ4xv5Gb+BQC0JIGDV0uxUugECPd3G/OMpw82uGyNiNYCPn0AAAhCoFQEErFqZm8pCAAIQaIzAF2cea5Z+9GFjP+ZXEKghAQSsGhqdKjdMYNX+rkjE2nZMd8N58EMIQAACEOh8AghYnW9jaggBCECgKQJf/eUPzaJnpzeVBz+GQN0IIGDVzeLUt1kC667WZf7p1OFmk/UQsZplye8hAAEIdCoBBKxOtSz1ggAEINACAnP+1z+Z+dNua0FOZAGBehFAwKqXvaltawiMW7fb/PdThpv11+hqTYbkAgEIQAACHUUAAaujzEllIAABCLSOwPzbfmbmXPqj1mVIThCoEQEErBoZm6q2lMA2Y7rNP5863IwYhojVUrBkBgEIQKADCCBgdYARqQIEIACBVhNY+Oivzdd/8xetzpb8IFAbAghYtTE1FS2AwB6b9Zh/OHl4ATmTJQQgAAEIVJkAAlaVrUfZIQABCBRAYPGLz5ov/+zCAnImSwjUhwACVn1sTU2LIXDw9r3mvxzdX0zm5AoBCEAAApUkgIBVSbNRaAhAAALFEFjy1ptm1tTTi8mcXCFQIwIIWDUyNlUtjMCxe/SZiyYPKyx/MoYABCAAgWoRQMCqlr0oLQQgAIHCCCz9+A9m1tknmoFFCwt7BxlDoC4EELDqYmnqWTSBcw4YZk7bt6/o15A/BCAAAQhUgAACVgWMRBEhAAEIFE1gYN5c8+UPzzNL3nu76FeRPwRqQQABqxZmppJtIvBnR/Sbw3bubdPbeA0EIAABCJSVAAJWWS1DuSAAAQi0kcDX/9efm4VPPNzGN/IqCHQ2AQSszrYvtWs/gf/vpOFm/OY97X8xb4QABCAAgdIQQMAqjSkoCAQgAIGhITD7X/7OLLjnF0Pzct4KgQ4lgIDVoYalWkNGYLXhXeZ/njHcbLp+95CVgRdDAAIQgMDQEkDAGlr+vB0CEIDAkBKYe/n/MvNuuX5Iy8DLIdCJBBCwOtGq1GmoCWw2sjsSsVbt7xrqovB+CEAAAhAYAgIIWEMAnVdCAAIQKAOBeTdcbeb+5JIyFIUyQKDjCCBgdZxJqVBJCOy1RY/5uxOHl6Q0FAMCEIAABNpJAAGrnbR5FwQgAIGSEJh/5+1mzo/+sSSloRgQ6DwCCFidZ1NqVB4Cx+zeZ35wyLDyFIiSQAACEIBAWwggYLUFMy+BAAQgUB4CC399v/n67/66PAWiJBDoQAIIWB1oVKpUKgIXThpmjhvfV6oyURgIQAACECiWAAJWsXzJHQIQgECpCCx5+03z1V/+0Cyb9UWpykVhINBpBBCwOs2i1KeMBP72hOFm7y25mbCMtqFMEIAABIoggIBVBFXyhAAEIFBGAsuWma/+8gdm0fPPlLF0lAkCHUUAAaujzEllSkpg9RFd5l/PHG7GrcvNhCU1EcWCAAQg0FICCFgtxUlmEIAABMpLYM4l/8PMv/3G8haQkkGggwggYHWQMalKqQlst2G3+dfvjih1GSkcBCAAAQi0hgACVms4kgsEIACBUhNYcO80M/uf/7bUZaRwEOgkAghYnWRN6lJ2AlN26jV//u3+sheT8kEAAhCAQJMEELCaBMjPIQABCJSdwJI3XjNf/sUPzMCc2WUvKuWDQMcQQMDqGFNSkYoQuGDiMHPinhzqXhFzUUwIQAACDRFAwGoIGz+CAAQgUA0CA4sWmq/+4odm8csvVKPAlBICHUIAAatDDEk1KkXgH04ebvbYjEPdK2U0CgsBCEAgBwEErByweBQCEIBA1QjM+dd/MvN/cVvVik15IVB5AghYlTchFagggfVW7zI/PnuEWXe1rgqWniJDAAIQgEAWAQSsLEL8HQIQgEBFCcz/5c/NnP/5DxUtPcWGQLUJIGBV236UvroE9tyix/z9icOrWwFKDgEIQAACiQQQsHAOCEAAAh1IYPGrL0VbBwcWzO/A2lElCJSfAAJW+W1ECTuXwGn79plzDhjWuRWkZhCAAARqSgABq6aGp9oQgEDnEhiYN9d89Rc/MItff6VzK0nNIFByAghYJTcQxet4An9zXL+ZsHVvx9eTCkIAAhCoEwEErDpZm7pCAAK1IDD7//97s+Duf6tFXakkBMpKAAGrrJahXHUhsOYqXebSc0aYkWtwHlZdbE49IQCBzieAgNX5NqaGEIBAjQjMv+NmM+fif6lRjakqBMpJAAGrnHahVPUisOfmPebvT+I8rHpZndpCAAKdTAABq5OtS90gAIFaEVj84nPmy7/8gTFLltSq3lQWAmUkgIBVRqtQpjoSOGv/YeaMCX11rDp1hgAEINBxBBCwOs6kVAgCEKgjgWVffxkd2r5k5m/rWH3qDIHSEUDAKp1JKFCNCfzTKcPNbpv21JgAVYcABCDQGQQQsDrDjtQCAhCoOYHZ//Q3ZsH9d9WcAtWHQHkIIGCVxxaUBAIbrtNtLj93hBlOIBbOAAEIQKDSBBCwKm0+Cg8BCEDAmPm3/szMuexHoIAABEpEAAGrRMagKBAwxhy6U6/5T9/uhwUEIAABCFSYAAJWhY1H0SEAAQgsnvG8+fI/TAUEBCBQMgIIWCUzCMWBgDHmz4/oN1N27oUFBCAAAQhUlAACVkUNR7EhAAEIiMCXf36hWfzCs8CAAARKRgABq2QGoTgQMCbaQnjFeSPMmLW74QEBCEAAAhUkgIBVQaNRZAhAAAIiMO9nPzFzr74UGBCAQAkJIGCV0CgUCQLGmD236DF/f+JwWEAAAhCAQAUJIGBV0GgUGQIQgMDi12Ys3zq4ZAkwIACBEhJAwCqhUSgSBL4hMHXiMHPCnpzojkNAAAIQqBoBBKyqWYzyQgACEDDGfPVXPzSLnpkOCwhAoKQEELBKahiKBYFvCOhWws1HsZUQh4AABCBQJQIIWFWy1v9m7y7ArKr2Po7/p4NORSQUCUFS6S5JFRGLUBEFQTEQFbtb7Ly217xXvBYgooIYYGIDIhaIKDDDBNPxPv+Fe97DcGZOzIm9z/7u57mPr8zeKz5rw3v53bX+m7EigAACenTwpX/L7kfvwwIBBGwsQIBl48VhaAiISLdWCbJwCkcJeRkQQAABJwkQYDlptRgrAgi4XqDkx3Xm6GB5Qb7rLQBAwM4CBFh2Xh3GhsAegTOGJsvJfTlKyPuAAAIIOEWAAMspK8U4EUAAAT06eOWFUrT6AywQQMDmAgRYNl8ghofAPwKPzEiTQzhKyPuAAAIIOEKAAMsRy8QgEUAAAZH8RS9I7kN3QYEAAg4QIMBywCIxRAREpHvrBLljMkcJeRkQQAABJwgQYDlhlRgjAgi4XqDk5417jg7m5rjeAgAEnCBAgOWEVWKMCOwRmD08WSbxVUJeBwQQQMD2AgRYtl8iBogAAgiIZF97iRR+sAIKBBBwiAABlkMWimEiICLxcSJPzkqTAxvyVUJeCAQQQMDOAgRYdl4dxoYAAgiISP5r/5Xc+27HAgEEHCRAgOWgxWKoCIhI/3YJct0kjhLyMiCAAAJ2FiDAsvPqMDYEEHC9QOnvv5ijg2W7Ml1vAQACThIgwHLSajFWBPYIXDQ+RUZ3SYQDAQQQQMCmAgRYNl0YhoUAAgioQPaNV0jhirfBQAABhwkQYDlswRguAiLSoFacPDUrTWqnxuGBAAIIIGBDAQIsGy4KQ0IAAQRUoGDxq5Jz101gIICAAwUIsBy4aAwZARE5qkeinD86BQsEEEAAARsKEGDZcFEYEgIIIFC6dcueo4M7/gYDAQQcKECA5cBFY8gI/CNw++RU6dE6AQ8EEEAAAZsJEGDZbEEYDgIIIKACObdeIwXLl4CBAAIOFSDAcujCMWwERKTDAfHywGlpWCCAAAII2EyAAMtmC8JwEEAAgYJlb0rO7dcBgQACDhYgwHLw4jF0BERk9ohkmdQrCQsEEEAAARsJEGDZaDEYCgIIIFBekC+75p4uJb9sAgMBBBwsQIDl4MVj6AiISGKCyPNnp0uj2hR054VAAAEE7CJAgGWXlWAcCCCAgIjkPf+U7H7iQSwQQMDhAgRYDl9Aho+AiIztligXjqWgOy8DAgggYBcBAiy7rATjQAAB1wuUbttqdl+VZWa43gIABJwuQIDl9BVk/AjsEVg4JVW6taKgO+8DAgggYAcBAiw7rAJjQAABBEQk96G7JH/RC1gggEAMCBBgxcAiMgUERKRLywS5a2oqFggggAACNhAgwLLBIjAEBBBAoGT995I593SR8nIwEEAgBgQIsGJgEZkCAv8IzB+XImO6JuKBAAIIIBBlAQKsKC8A3SOAAAIqkH3zVVL47ltgIIBAjAgQYMXIQjINBESkad04eXZOuiTEw4EAAgggEE0BAqxo6tM3AgggICJFaz6UrCvmYYEAAjEkQIAVQ4vJVBAQkWkDkuS0QclYIIAAAghEUYAAK4r4dI0AAgioQNYlc6Xoi0/AQACBGBIgwIqhxWQqCIhIXJzIc3PSZb96cXgggAACCERJgAArSvB0iwACCKhAwVtvSM4d14OBAAIxJkCAFWMLynQQEJFx3RJl3tgULBBAAAEEoiRAgBUleLpFAAEEyouKZNfc6VKyaSMYCCAQYwIEWDG2oEwHgX8EHpyeJu2bUQyLFwIBBBCIhgABVjTU6RMBBBAQkbwXn5Hdj92PBQIIxKAAAVYMLipTQkBE+rdLkOsmpWKBAAIIIBAFAQKsKKDTJQIIIFD29zbJnHu6lO3cAQYCCMSgAAFWDC4qU0LgH4FbTkqVngcn4IEAAgggEGEBAqwIg9MdAgggoAK5j9wj+f99DgwEEIhRAQKsGF1YpoWAiHRtlSB3TmEXFi8DAgggEGkBAqxIi9MfAgi4XqDkx3Vm95WUlrreAgAEYlWAACtWV5Z5IbBH4KqJKTK4QyIcCCCAAAIRFCDAiiA2XSGAAAIqkHPrNVKwfAkYCCAQwwIEWDG8uEwNARFTyF0LunMhgAACCEROgAArctb0hAACCEjRpx9L1mXnI4EAAjEuQIAV4wvM9BAQkQVHpcjIzuzC4mVAAAEEIiVAgBUpafpBAAEERCTr0vOk6LPVWCCAQIwLEGDF+AIzPQRE5OCm8fLoGezC4mVAAAEEIiVAgBUpafpBAAHXCxS8vVhybrvW9Q4AIOAGAQIsN6wyc0RA5KJxKTK6K7uweBcQQACBSAgQYEVCmT4QQAABEcmcc6poAXcuBBCIfQECrNhfY2aIgAq0bhIvj5/JLizeBgQQQCASAgRYkVCmDwQQcL1A4XvLJPumK13vAAACbhEgwHLLSjNPBEQuGp8io7uwC4t3AQEEEAi3AAFWuIVpHwEEENDaVwvOlaLP12CBAAIuESDAcslCM00EqIXFO4AAAghETIAAK2LUdIQAAm4V0OBKAywuBBBwjwABlnvWmpkioAKXHp0iIw5jFxZvAwIIIBBOAQKscOrSNgIIICBijg7qEUIuBBBwjwABlnvWmpkioALtmsXLQ9OphcXbgAACCIRTgAArnLq0jQACrhfQou1avJ0LAQTcJUCA5a71ZrYIqMA1E1NkYAd2YfE2IIAAAuESIMAKlyztIoAAAiKSe/8dkv/qf7BAAAGXCRBguWzBmS4CItK1ZYLcOTUVCwQQQACBMAkQYIUJlmYRQACB0m1bJXPmFCnP2w0GAgi4TIAAy2ULznQR+EfgtpNT5fCDEvBAAAEEEAiDAAFWGFBpEgEEEFCB3c88KnnPPAoGAgi4UIAAy4WLzpQREJH+7RLkuknswuJlQAABBMIhQIAVDlXaRAAB1wvorivdfaW7sOY6VKkAACAASURBVLgQQMB9AgRY7ltzZoyAJfDw6WnSdv94QBBAAAEEQixAgBViUJpDAAEEVEDrXmn9Ky4EEHCnAAGWO9edWSOgAmO7JcqFY1PAQAABBBAIsQABVohBaQ4BBBBQAf3yoH6BkAsBBNwpQIDlznVn1ghYAi/NTZfGdeIAQQABBBAIoQABVggxaQoBBBBQgcL3lkn2TVeCgQACLhYgwHLx4jN1BERk6oAkmT4oGQsEEEAAgRAKEGCFEJOmEEAAARXIWnCuFH2+BgwEEHCxAAGWixefqSMgIvXT42TR+elYIIAAAgiEUIAAK4SYNIUAAghocKUBFhcCCLhbgADL3evP7BFQgXljU2Rct0QwEEAAAQRCJECAFSJImkEAAQRUQI8O6hFCLgQQcLcAAZa715/ZI6AC7ZvFy4PT08BAAAEEEAiRAAFWiCBpBgEEENCi7Vq8nQsBBBAgwOIdQAABFbh9cqr0aJ0ABgIIIIBACAQIsEKASBMIIICACuTef4fkv/ofMBBAAAEhwOIlQAABFRjWKVEuPyYFDAQQQACBEAgQYIUAkSYQQACB0m1bJXPmFCnP2w0GAgggQIDFO4AAAhUCL56TLk3qxiGCAAIIIFBDAQKsGgLyOAIIIKACu595VPKeeRQMBBBAwAiwA4sXAQEELIHTBiXLtAFJgCCAAAII1FCAAKuGgDyOAAIIqEDmWdOk5KcNYCCAAAIEWLwDCCCwl0DTunHywjnpqCCAAAII1FCAAKuGgDyOAAIIFH35qWRdfA4QCCCAQIUAO7B4GRBAwFPg2uNSZUB7irnzViCAAAI1ESDAqokezyKAAAIUb+cdQAABLwIEWLwWCCDgKdC/XYJcNykVFAQQQACBGggQYNUAj0cRQACB8qJCyTjteCn7exsYCCCAQIUAARYvAwIIVBZ4/ux02a8exdx5MxBAAIFgBQiwgpXjOQQQQEBEClcul+wbLscCAQQQ2EuAAIsXAgEEKgtMH5wsU/tTzJ03AwEEEAhWgAArWDmeQwABBEQk+6YrpfC9ZVgggAACBFi8AwggUK1A8wbx8szsNJQQQAABBIIUIMAKEo7HEEAAgbIdf5vjg+UF+WAggAACBFi8Awgg4FPg9pNTpcdBFHP3CcUNCCCAgBcBAixeCwQQQCBIgfzXX5bce28L8mkeQwCBWBbgCGEsry5zQyB4gdFdEuWi8SnBN8CTCCCAgIsFCLBcvPhMHQEEaiaQteBcKfp8Tc0a4WkEEIhJAQKsmFxWJoVASASWXlxLkhND0hSNIIAAAq4SIMBy1XIzWQQQCJVAyc8bJXPmlFA1RzsIIBBjAgRYMbagTAeBEApcPD5FRnUhwQohKU0hgIBLBAiwXLLQTBMBBEIrkPfs47L7qUdC2yitIYBAzAgQYMXMUjIRBEIu0PPgBLnlpNSQt0uDCCCAQKwLEGDF+gozPwQQCItA5pxTpeTHdWFpm0YRQMD5AgRYzl9DZoBAOAVeOCddmtaNC2cXtI0AAgjEnAABVswtKRNCAIFwCxR/9bnsmj8n3N3QPgIIOFiAAMvBi8fQEYiAwFnDk+X43kkR6IkuEEAAgdgRIMCKnbVkJgggECGB3AfvlPxXXoxQb3SDAAJOFCDAcuKqMWYEIifQsXm83HdqWuQ6pCcEEEAgBgQIsGJgEZkCAghETqC8pFgyTzteSrdtjVyn9IQAAo4TIMBy3JIxYAQiLvDEzDRp1Tg+4v3SIQIIIOBUAQIsp64c40YAgagIFK56V7KvuzQqfdMpAgg4R4AAyzlrxUgRiJbA9MHJMrU/xwij5U+/CCDgPAECLOetGSNGAIEoCuTccrUUvLM0iiOgawQQcIIAAZYTVokxIhBdgbb7x8vDp3OMMLqrQO8IIOAkAQIsJ60WY0UAgagKlGXskIzTjpfyvN1RHQedI4CA/QUIsOy/RowQATsIPHZmmhzUhGOEdlgLxoAAAvYXIMCy/xoxQgQQsIlAwZuvSM7dt9hkNAwDAQTsLECAZefVYWwI2Edg+qBkmTqAY4T2WRFGggACdhYgwLLz6jA2BBCwlUDWZedL0acf22pMDAYBBOwpQIBlz3VhVAjYTaBds3h5aDrHCO22LowHAQTsKUCAZc91YVQIIGAzgbKMnZIx9RgpLyqy2cgYDgII2FGAAMuOq8KYELCnwFOz0qRFI44R2nN1GBUCCNhJgADLTqvBWBBAwLYChSveluwbr7Dt+BgYAgjYS4AAy17rwWgQsLPArGHJckIfjhHaeY0YGwII2EOAAMse68AoEEDA5gI5d98sBW/+z+ajZHgIIGAXAQIsu6wE40DA/gJdWibIXVNT7T9QRogAAghEWYAAK8oLQPcIIOAMgYzTJknplt+dMVhGiQACURcgwIr6EjAABBwl8N9z06Vh7ThHjZnBIoAAApEWIMCKtDj9IYCA4wSKf/hWdp07w3HjZsAIIBA9AQKs6NnTMwJOFJg/LkXGdE104tAZMwIIIBAxAQKsiFHTEQIIOFUg7/knZfcTDzl1+IwbAQSiIECAFQV0ukTAwQIDOyTKNRNTHDwDho4AAgiEX4AAK/zG9IAAAg4XyLpkrhR98YnDZ8HwEUAgkgIEWJHUpi8EnC+QmiSy+KJazp8IM0AAAQTCKECAFUZcmkYAAecLlOfmyI5Jo0RKSpw/GWaAAAIREyDAihg1HSEQMwK3nJQqPQ9OiJn5MBEEEEAg1AIEWKEWpT0EEIgpgcIVb0v2jVfE1JyYDAIIhF+AACv8xvSAQKwJHNcrSeaMSI74tDZt2iRnnXWW/PDDD177PvDAA6V79+5y4oknSv/+/SU5OfJjjDgKHSKAgC0FCLBsuSwMCgEE7CKQs/BGKVj6ml2GwzgQQMAhAgRYDlkohomAjQRaNY6XJ2amRXxEvgIszwGdccYZcskll0h6enrEx0mHCCCAAAEW7wACCCBQjUDGKROldOsWjBBAAIGABAiwAuLiZgQQ+Efgmdlp0rxBfEQ9rACradOmcv/990uDBg326r+goEBWr14tN910k/z+++9y7733yqhRoyI6RjpDAAEEVIAAi/cAAQQQqEKgZNOPkjlrKj4IIIBAwAIEWAGT8QACCIjI+aNT5KgeiRG18BVgWYN54YUXZP78+XLqqafK1VdfLSkpfDUxogtFZwggQIDFO4AAAghUJZD34jOy+7H7AUIAAQQCFiDACpiMBxBAQEQGdUiUqydGNhjyN8D67LPPZMKECTJt2jS55pprJDU1tdo1y8zMlHPOOcfcc/fdd4s+//TTT8uHH34obdq0kRNOOEFOPvlkadSo0T7tlJWVydq1a+W1116TlStXio5Rr759+8q4cePMODx3ill96b16adg2aNCgfdrNyMiQc889V1asWCEdO3aUhx9+2IzFGuPtt98u9913n0ycONH8Wnl5uSxevFhuu+02adGixV471IqKimTNmjXyyiuvmB1qW7Zskdq1a0vPnj3luOOOM7vUrKOWGzdulAsuuED0n9rWMcccs9fYPvroI2PVvHlzueuuu6Rt27Y+fz/k5ubK5ZdfLi+//HKV93pbK53TTz/9JM8//7y8++67xlYNhg8fLqeffrqZp+dV2baqzrz1lZeXJ8uWLZNFixaZ9ddLfXTdR44cuU89Nesd8zX5V1991bSjl/XMRRddJOeff/4+j+r6zJ07Vzx/7uudf//992XmzJnSsmVL8440bNjQrI/1flU1viFDhuzzjixfvty8j+Gavy+rWPs5O7BibUWZDwIIhExg10VzpHjt5yFrj4YQQMA9AgRY7llrZopAKAXqpMbJq/MiW1/K11/mrflZO7A0JJg3b54kJFT/xUQr+CgsLJSuXbvKs88+K/vtt58ccMAB8ssvv5jAR4vDVw5sSkpK5JFHHjFHFvXq0aOH1KlTR3JycuTLL780v6bh0K233ipNmjQx/145ZLECi8pj1PBsxowZouGPPwHWhg0bZNasWaKBWu/eveWKK66QevXqiQYzN9xwgwnkNLTq1KmTCfR27twp3333nRmT7lTT+60QS8O4iy++WA499FATkllB0d9//212tn3yySdew62q3i9rzhpGHXTQQRIf//9HTy2ryqGS2v773/+WW265xRgcdthhJkDUtdD3oH79+sb96KOPlri4uL1sv/rqK2OWlJS015Cq6kvXWAM2DYO0XX22tLRUvv/+e9P3+PHjjaG1hp5hlAZq+vGAypc1znAGWDt27DBh19tvv13xjjRu3NiM9Y8//jBDKi4urvjogaeJBpDWO6LvwnXXXWcCRusd0fdRP5awa9cumTRpklx11VV7BbhWGBfI/EP5548T2iLAcsIqMUYEEIi4QHlxkewYN0ikrCzifdMhAgg4X4AAy/lryAwQiJbAfaemScfmkauD5SvA0rBGdwjpziE9NujvDiHPUEn/Aq+7tnRnkn7FUNt86KGH5M477zRBhratwZBeVsh0xBFHyI033iitW7euWArdwXTZZZfJxx9/bJ7XoMUzwMrKyjIh2e7du02tLq3rZV0anmh/uhtML18Blu5U0jbefPPNvXZq6bNWmKe7yDSwsHaR6TMaQmhQ9eeff5r7NIDTS2uJaQjy5JNPml1gF154ofn1hQsXmn6sX0tM9O8IqeWrQVjlHXFV7ZazdhapkR4DHTp0qAm+NKBbsmSJXH/99WZMWgvN2uHkuZPOW400b31pqKUuGt5okKdztYw0sNN11Z9Nnz7d3Gft5vO1m0rXTnfJhSvA0vXTnWm6ft7eEetd8mWiu/M0JNQgdsqUKebDB9b8Ndh68MEHzTtVec2DmX+0/pyKVr8EWNGSp18EELC1QNHHqyTrqvm2HiODQwAB+woQYNl3bRgZAnYXmDEkWSb323uXSzjH7O9XCEePHm1CDz1W5c/lGWB5C2c8Qw7ryJ8GKY8++qg5lnfeeefJ2LFj9+lKd3JpIOB5JMwzUNBxalCk91khjDaiwYmOQ3eAaTF6DbuqO0Jo3d+hQwezk8jaeaThm4Z4q1atMrvAunXrttcYNSizjiJ6HkfUm3RXku4O0508GgbpTiQdk+7uuuOOO/YK3HwZW3Pu3LmzsfDcbeYtVNJx6zz+85//7HVM0urHM7zRXWoaLGnY6Cus8daXFUL269fPWOgOJs9r27ZtxkF3j2mgZxkGE+D4eiaQI4TW7wXdAaW7vXT3oOc74m+A9c0335jgTtfG27pau7z0fdCQq3379qZpX3PxFuD5ek9i7ecEWLG2oswHAQRCIpB7z62S/8aikLRFIwgg4D4BAiz3rTkzRiBUAkccnCC3nlR9falQ9aXt+Btg6b167EnDIw2BfF1W8KFHpvSoXZcuXfZ5xAoX9Eii/sc6tlZd294CCc+QRY846i4t3dml4ZDVpgZOZ555ptntpSGOBlTVBVi6I0nrVj3++OMyYMAAX9Pd6+dW0FA5wNKbrKOEurMsPz/fhCR6v9b3CuTSgOXss882u6gq137yFippWKTHIbV22AMPPGB2qlW+rDb11/UePcYXaIClu/R0p5v+RwO+qVO9fxBJg0rdOab/0XXRK5gAx9cz/gZYerxSd8O988475hilrknld8Ty8mVihayec6tsre+G7tLy3Enoay4EWHyFMJA/I7gXAQRcJJAxbYKU/rnVRTNmqgggEEoBAqxQatIWAu4SSE4UWXpxrYhN2tcRQq33o+GH7hjSo1tjxowxwYS34uueg/asgVVVYOKrMLzuyNKdWhok6Bg++OADc8RQx1zVDizd8XLPPfeI7nLRQEKPJlq7orSOk4YKelSuugCrV69eJgRLS0vb63ijt0XR4EOPLGr48+OPP5qaT1ZRd28BludRQm1P+9Fgyd+jg9YYrEBq9uzZJlj0vLy5+rLW59Vaj/tZBfc1dPQV1lRuV9tRY6215XnUr7Kd1pjSI4QaXlk73IIJcPwt/O6riLsW5FdLrUem77juEAsmwPLcgWfVGPP23lj10jzHFcz8I/YHhU06YgeWTRaCYSCAgH0ESrf8Lhmn7f1fBOwzOkaCAAJOECDAcsIqMUYE7Ctw19RU6dKy+iLpoRq9rwDL6scqNq5frvMWzFQej6/gQ+/3FqroUbZ169bJY489Zr5gpwWvrUtraWlw9ttvv1UZYGnQ9tZbb5ngydr5Ze0sGjZsmPmKordwwtrdYvWltYs0XPAsMm79TIM1DTx0d5YGanoU0Lq0YLkWbt+6dWuVTtauIJ2Pt68S+rO22r/WFPP2xcVgAywN1yqHT77WMdgAq7oxVvVFwepqYFVV+NxbUFT5ndfwUI9MZmdnmyOPehxTvzoYTIDlaejPOhJg+aP0//cQYAXmxd0IIOACgfz/vSS5Dyx0wUyZIgIIhEuAACtcsrSLgDsETh+cLFP6R6YOlr8BlspbAUJVAYPn6ljBh+5I0R1Y3nZseQsxdPeSHonT4EprWOluKP3Kn9be0oLlerTP+sqgdXSucsiiNZZ0Z4/WIdJ/6m4ffUaPdh1yyCFewwlrbnqUUY/XaUg3fPhwU9BbQynr0oBNdxYtWLDA7JrS44VaqF2/LqjHAps1a2bma9XBmjhx4l4vrVUHa+3atebX9UuM2pd+STCQS+eiRyD1KJ727XkFG2BZO7D02KfVbrgCLGsHlucXI4PZgeTrGX+OEK5YsUIuvfRS+de//iWDBw+u2HUWTIClOxa1SL36eR4P9Gdtfc2FI4QcIfTnPeIeBBBwmUD2jVdI4Yq3XTZrposAAqEUIMAKpSZtIeA+gV5tEuTmEyNTByvcAZbulvIWsuiqWuGChkEaZFgBih7D0/pAEyZM2Kculn69Tgu8V3WEUHdgacF1PZamlxae17/4644oPVKou6e87a7xrFt17LHHVoRUuhNLx6cFzfWydnNpSOatdpUGXFYNqMo71TyPD+pOJ730n5W/xufrjdev3Gmh+l9//dWEX9YXHK3nvAVY1jrrvVUd6dTi9nPmzDE7kGpSA0u/qqg7y6qqgaVG+k5ce+21Ua+BpTuvrrrqKtEdXNbXHK3QLpgAS9fAqu+l4adnHTZf60qA5UuIAMu3EHcggIDrBDJOmSilW7e4bt5MGAEEQidAgBU6S1pCwI0C6clx8sb89IhM3d8Ay/pymu6cCeQI4cqVK02YMXny5L3CKOsrhHrczyqUbo1FJ+7t62+eXy6sLsDSQuW6Q0mPIerOGh3v0UcfbXZj6c4uXwGW7prSr/ZpoKFF162dOTouK2QYMmSIqQumfXle1hf2Pv74432crALuAwcONOGOXloUX2t7BXKU0AqaRo4c6TUgqelXCPWYZeUwR8fqbb41+Qqhfq3P82uRwQQ4vp6pbgeWhnn6lUk9Bqq7paydbDUNsLTWmoaSuttP3739999/r3fEOmb4/fffy1lnnSXjxo0zP/c1F3ZgEWBF5P8p0AkCCDhHoDwnW3YcO8I5A2akCCBgSwECLFsuC4NCwFECD01Pk3bN4sM+Zl8Blu5Y0l1U+pdn3f2kx/r0L+V6nK+6ywoBNMDSr9npl930i3nx8fEmHNLAQHcqeYYlGRkZJpDRI10a6Jx44okVxc11N8wjjzxigi29fAVYGo7oEUI9eqiBz5NPPindunWr8niYty8Hfv311zJz5kzp2LGjORLYuHHjiq82aqCnBeO1rpZ+6VB3FWk/Om49YqiXZ9BnHR3cvn27CYLUUa+PPvrIBGrNmzf36yih9qOBn+6QsuZUeR2qKtiuO9t0PnpEUnemWeuha6xHM7W4vRVUWeML9Ahhamqq2UmnO5v0fdE10MLw1hFSXUc9Yqc/q7zzzNvuOs+5VVcDq6pjrdUFWHpUUi/dYWftPNN/r2mA5bnTTncRavvW7xf9mYZ2+j5pYOb5eymY+Yf9DwibdUANLJstCMNBAIHoChR9vkayFpwb3UHQOwIIOF6AAMvxS8gEEIi6wDlHJsuxR4S/DpYVYFl/ma9u4nrMSgOaPn36+PSxQgANv/Qv6hqQ6FfZdMeShjl6FE9rTGmwpQGXXp71pbQwulWYWwORL7/80vz7UUcdJc8//7z5UpyGMCkpKV6/lGcdR1y8eLHZ4aLHB+vUqRNQgKX1ux588EFznFGPu82YMcN80VCDNB23XtaX5qxi4Rr89O7d24RU1tFIDez0yJ8WlddjZWeffXZFMKdfMdSx6bE7DXs0+NEi8N4utdR2dHeXXhqs6XHJypflpa4a2umXDlu1aiXal34dUOejvtbYdS30PdBaXzov3a2moZxnmKP/t787sPReXWM9xqmhmbarY1U73XWkfY8fP97MRYvkP/HEE7J06VLRd1B3yOkRvLFjx+4zr3AEWP369dtnl1RNAywduAaVupZvvvmmaLF+reOmx1Ctd9/z91JN5q99+dq5WNOf+/zNHsEbCLAiiE1XCCBgf4G8556Q3U/u+V/2uBBAAIFgBQiwgpXjOQQQsASGdUqUy49JCTuIrwBLwwcNQQYNGiRaG6pp06Z+jckzBNBdJuvXrzdH+rR4uRYuP+GEE2TSpEn7hDXevvDXt29fE0Lpbhat/6QBkO5k0XBJd1h52yVUVZ2lqsIJbzuwdKKbN2829bk0WLGOmekYli9fLs8884w5fqYBhQZX+lXAUaNGmR1relxRj6fpLi3dUaZhVpcuXbweKbOOHequsapqf3kGFf6EjdYiaXDkeRzT+srjiy++KLo7TtdfwxQNlE4++eR9dtYFswPL6luDOz02qSGi7grTS4ve67preGnVFbPsNXDTXXd6rM5biBeOAMvbcdhQBFg6V31H33nnHVFrnb8VGmoIq9bWrrSazJ8Ay68/jrgJAQQQiE2BrKvmS9HHq2JzcswKAQQiJkCAFTFqOkIgZgWa1Y+TZ+dEpg5WOBB9hQDh6DPW27TCxtmzZ0vlrxt6m7sGIxoeeasnFutWzC82BdiBFZvryqwQQCBIgZ0njpWynTuCfJrHEEAAgT0CBFi8CQggEAqBl+amS+M6e45yOe0iwAr9ihFghd6UFp0lQIDlrPVitAggEEaBsh1/y86TxoexB5pGAAG3CBBguWWlmScC4RW4blKq9G+XEN5OwtQ6AVboYQmwQm9Ki84SIMBy1noxWgQQCKNA4UfvS/bVF4WxB5pGAAG3CBBguWWlmScC/gmkxBdJnJRJQVmqfw/8c9fkfkkyY0hyQM/Y5WYCrNCvBAFW6E1p0VkCBFjOWi9GiwACYRTY/cRDkvf8k2HsgaYRQMAtAgRYbllp5olA9QLNUv6SzrW/l6bJe8oTZBQ3kO9yD5XfC/Z8dc/XdcRBCXLryYGFXr7ajNTPCbAiJU0/CLhHgADLPWvNTBFAwIdA1iVzpeiLT3BCAAEEaixAgFVjQhpAwPECjZN3yuhG73qdx8rMAbKl4ACfc6ybFif/u8C5hdx9TpAbEEAAgQAECLACwOJWBBCIbYEdE4ZLeW5ObE+S2SGAQEQECLAiwkwnCNhaYGD91dIqbbPXMW4vbCArdxzh1/jvmJIq+9eL9+tebkIAAQRCJdCwYcNQNRWydgiwQkZJQwgg4GSB0j82S8apxzl5CowdAQRsJECAZaPFYCgIRElg0n6vSWp8YZW9r1+/XsrLy6M0OrpFAAEEqhaoW7euXHHFFbYjIsCy3ZIwIAQQiIZA4XvLJPumK6PRNX0igEAMChBgxeCiMiUEAhQ4pskSqZOY6/WpsrIy2bBhQ4At2vd2O+7UsK8WI4slgYyMjFiaTsVcCLBiclmZFAIIxIpA7kN3Sf6iF2JlOswDAQSiLECAFeUFoHsEbCBwRN2vpEOtH72O5Nf8lvLhrj5+jbJ3mwS56URnFnL3a4LchAACCPgpwA4sP6G4DQEEYltg1/lnSvF3X8f2JJkdAghETIAAK2LUdISAbQVS4ovkyEbvSb3E7L3GmF+WKst3DpXskjp+jb1xnTh5aS6F3P3C4iYEEIhpAQKsmF5eJocAAv4K7BgzQMqLi/y9nfsQQACBagUIsHhBEEBABZLiiqVT7Q3SLGWbxEuZbCtqKut2t5e80rSAgF4+L10a1IoL6BluRgABBGJNgAAr1laU+SCAQMACJT//JJkzJwf8HA8ggAACVQkQYPFuIIBAKAVun5wqPVonhLJJ2kIAAQQcJ0CA5bglY8AIIBBqgYKlr0vOwhtC3SztIYCAiwUIsFy8+EwdgTAIzBmZLMf1TApDyzSJAAL+CPzwww/y2WefSbNmzeTII4/0+khBQYF8+umnsmXLFiksLJT4+HjRYujdu3eX1q1b+9PNPvf8+uuvsnbtWsnOzhb9+ENCQoIZQ48ePaRRo0b73K/j/Prrr0XHkpqaKl26dJFDDz3UjKXypV9C/eSTT0xbnTt3Dmp8kX6IACvS4vSHAAK2E8i9+xbJf/MV242LASGAgHMFCLCcu3aMHAE7CoztligXjk2x49AYEwIxL/D333/L8uXLpaioSJo3b+41wMrMzJR33nlHcnNzJS4uTlJSUkzgpM/ovx988MHSv39/E0D5e2kYpoFUeXm5JCUlmWe1PW1X/33IkCFy4IEHVjT3448/yurVqyU9PV3atGkjmzdvFh1Xp06dpGfPnnt1qwHbW2+9ZdoaM2aMCbuccBFgOWGVGCMCCIRVYNfc06V43Xdh7YPGEUDAXQIEWO5ab2aLQLgFOh2YIPee4oy/YIbbgvYRiKSA7mR6++23ZefOnaZbbwFWaWmpuWfbtm3SsGFDGTlypAmR9Nq0aZMJlfSeAQMGmGDJn2vdunVmN5funOrdu7e0a9fOPKbjef/992Xr1q1Sv379ivCpuLjYBFIaoOkOMd2dtXv37oqQauzYsVKrVq2Krr/99lv58ssvTdsdOnTwZ0i2uIcAyxbLwCAQQCCaAjuPGyVlWZnRHAJ9I4BAjAkQYMXYgjIdBKIsUDs1Tl6bx5cIo7wMdO9CAWsXVJ06dcwxPm8B1h9//CHvvfee2Wml4dV+++23t5YGwgAAIABJREFUl9SHH34oGzdulBYtWsiIESN8KmpItXTpUsnKypLDDz98n+N9OTk55ucaWg0fPlz2339/c++SJUtMcDZ69GizA0wvDdb++usvGTZsmBm7Xhpy6fN6r4ZdupvLKRcBllNWinEigEBYBMrz8mTH0UPC0jaNIoCAewUIsNy79swcgXAJvDQ3XRrX4UuE4fKlXQQqC/z2229mt5PudNIjgFoDy1uA9csvv5jdUhpyaYBVORDSOlN6FLBp06YmXPJ1jNDqV3dM6c6ptDTfXy21QjQNzzxrdFk7w4YOHWoCNL10PBs2bJDBgwdLq1atHLXwBFiOWi4GiwACoRYo2fSjZM6aGupmaQ8BBFwuQIDl8heA6SMQBoE7JqdKd75EGAZZmkRgXwFrl1JJSYkJhPQI4UcffVRlDayqDD2PF+oxQK2D5evSoOy7774zhd81ePLn0l1ZixcvrtiBlZycbB6rvANL56G/1qRJE9O2rzDNn74jeQ8BViS16QsBBGwnUPjhCsm+5hLbjYsBIYCAswUIsJy9foweATsKnDc6WY7u4ZyjPnY0ZEwI+COgodPKlSvN1wS1+HnHjh1FC6QHGmBpWKS7nbQIvB7X091ZDRo08DkELQavBdi7detmviCou7t+//13c2RQd3fpLrBevXrtVdPKKsqel5dXbQ0snZfu1tKx6I4wp10EWE5bMcaLAAIhFcj777Oy+5F7Q9omjSGAAAIEWLwDCCAQaoFJvZJk9og9uyq4EEAgfAJWAXX9wp9+6U93KQUSYFn3WiPU0EqP6/kTXukzukNKQybdsaXBlYZTGlxpQXf9v/WrhPrVQB1bs2bNKiCq+gph165dpXv37qZNrdV10EEHmYLyTrwIsJy4aowZAQRCJpB7z62S/8aikLVHQwgggIAKEGDxHiCAQKgF+hySIDeewJcIQ+1Kewh4ClhH7DS08twxFUiA9dVXX4mGYHpZgZPuwBo0aNBegZM3+aKiIvPlQOurh3Xr1pWBAwdW7JbSYu1al0t/Xq9ePVNTy/riobantba+/vpr87VCDbk0vNIdZNZRRi1EP2rUKFPXSwvL65cIddeWBmTt27eXHj162PpYIQEWv18RQMDVAlkLzpWiz9e42oDJI4BA6AUIsEJvSosIuF2gZaN4eXKW72LObndi/ggEK6Bh07JlyyQzM9PsUGrTpk1FU4EEWJ79a+CkXyHUY4RalF3DIw2eqrr0mKCOYfv27aJ1rLwd9du1a5e5R0Mqral1yCGH+Jzypk2bzBHIzp07m91YVqF47UPnqePTPrXulu7ssutFgGXXlWFcCCAQEYGMU4+T0j82R6QvOkEAAfcIEGC5Z62ZKQKREkiMF1m2oFakuqMfBFwnoLWmdAeTBkKVj9gFG2ApohZYX7p0qezevdvUtdIAqbrLOkK4//77m3pW3gqta4C1detWs7uqd+/e1bZn1cfSXVi6YyslJUWWL19uAqthw4aZmloanOnOLx2r3tOwYUNbrj8Bli2XhUEhgECkBLYf2UekrCxS3dEPAgi4RIAAyyULzTQRiLDA82eny3714iLcK90hEPsCVsiTkZHh12TT0tJk3LhxUqdOHb/ut0Ipf74sqDu29HifBksaYHm71qxZY44p+hNgffvtt+aooAZdHTp0MEHakiVLTE2tsWPHis5FL21z/fr1ZldX27Zt/ZpXpG8iwIq0OP0hgIBtBEq3/SkZU4+xzXgYCAIIxI4AAVbsrCUzQcBOAndOSZWurRLsNCTGgkBMCGjtKS1wrscHvV1lZWWi9+huKK0XpaHPiBEjpHbt2rJq1Srz1cBWrVpVWRzd2jGlXxXs06dPtWbfffedfPbZZ2YXlLVjqvIDVnuHHXaY+VJiVVdubq7Z/aX1sLQtHbvuslq8eLGZg2f7+sVE3YGmAZYWkLfjRYBlx1VhTAggEBGB4rWfy66L5kSkLzpBAAF3CRBguWu9mS0CkRK4eHyKjOqSGKnu6AcBBP4RqO4IoRU4aY2rMWPG7LMryyoMrwGYPzWrNETT43x6rE+/XqjBmOdltac/Hzp0qLRo0aLKddJQSndVedb0YgcWrzUCCCDgQIGCJa9Jzp03OnDkDBkBBOwuQIBl9xVifAg4U+DUgclyysAkZw6eUSPgYIHqAixrl5P+84ADDjChk+540kuLo3/wwQeiX/9r1KiRKeKuNah8XdYxQm1HwycrpNKi8CtWrDA7xaqrkaXtW0GXfnHQs5aW1sKqqgaWzkF3ZTVo0MDXEKPyc3ZgRYWdThFAwA4Cux9/QPJeeNoOQ2EMCCAQYwIEWDG2oEwHAZsIjO6SKBeN9/2XX5sMl2EgEDMCvoq4//HHH7Jy5UpzzDAuLs6EVNaxQ0WoW7euOXLo+QVCq01v9bS0HQ2qtFC7Xvq1QK1ZpbW6ysvLzdFFba+6oEnHo0cbrULtnouxZcsWM97ExEQ5+OCDZdu2baL1v7SmVq9evWy7bgRYtl0aBoYAAuEWyL7hMilc+U64u6F9BBBwoQABlgsXnSkjEAGBHq0T5PbJe3Z2cCGAQOQEfAVYOhKtLaXF0jXM0qBJgyw9VqiF0/U/Wn/K86ouwNL7NADbsGGDqUulbWtwpTuy2rRpI126dKnY5eVNQcegNb1059aQIUO8Qv3666+m1pYeKdQgq3379tKjRw+vXz2MnHT1PRFg2WUlGAcCCERcIHPOqVLy47qI90uHCCAQ+wIEWLG/xswQgWgItGgUL0/N2vPFMC4EEHC+wG+//SaffvqpObbn7xcNnT/r4GdAgBW8HU8igIDDBXYcO0LKc7IdPguGjwACdhQgwLLjqjAmBJwvkJoksviiWs6fCDNAAAFz3FC/YKj/HDly5D47tCDaV4AAi7cCAQRcKVCemyM7Jgx35dyZNAIIhF+AACv8xvSAgFsFXpuXLrVT49w6feaNQMwI6O6rr7/+WgYOHGjboul2wybAstuKMB4EEIiIQMnG9ZI5+5SI9EUnCCDgPgECLPetOTNGIFICj89Mk9aN4yPVHf0ggAACthEgwLLNUjAQBBCIpEDhqncl+7pLI9klfSGAgIsECLBctNhMFYEIC2gRdy3mzoUAAgi4TYAAy20rznwRQMAI5L34jOx+7H40EEAAgbAIEGCFhZVGEUBARC49OkVGHJaIBQIIIOA6AQIs1y05E0YAARXY/ej9kvfSM2AggAACYREgwAoLK40igICInDU8WY7vnYQFAggg4DoBAizXLTkTRgABFci99zbJf/1lMBBAAIGwCBBghYWVRhFAQERO6pMkZw5LxgIBBBBwnQABluuWnAkjgIAK5Nx6jRQsXwIGAgggEBYBAqywsNIoAgiIyOguiXLR+BQsEEAAAdcJEGC5bsmZMAIIqED2NZdI4YcrwEAAAQTCIkCAFRZWGkUAARHp2zZBbjg+FQsEEEDAdQIEWK5bciaMAAIqkHXJXCn64hMwEEAAgbAIEGCFhZVGEUBARDo2j5f7Tk3DAgEEEHCdAAGW65acCSOAgArsOneGFP/wLRgIIIBAWAQIsMLCSqMIICAiBzaMl6fPIsDiZUAAAfcJEGC5b82ZMQIIiEjmmSdLyS+bsEAAAQTCIkCAFRZWGkUAARGplx4nr5yfjgUCCCDgOgECLNctORNGAAEVyJg6QUq3bQUDAQQQCIsAAVZYWGkUAQREJCFe5O0FtbBAAAEEXCdAgOW6JWfCCCCgAjuPO1LKsnaBgQACCIRFgAArLKw0igAC/wi8OT9d0pLj8EAAAQRcJUCA5arlZrIIIGAJ7Bg7QMqLigBBAAEEwiJAgBUWVhpFAIF/BF6amy6N6xBg8UIggIC7BAiw3LXezBYBBFSgtES2j+qHBQIIIBA2AQKssNHSMAIIiMgTM9OkVeN4LBBAAAFXCRBguWq5mSwCCKhAeW6O7JgwHAwEEEAgbAIEWGGjpWEEEBCR+09Lk0MPIMDiZUAAAXcJEGC5a72ZLQIIiEjZ33/JzslHYYEAAgiETYAAK2y0NIwAAiJy++RU6dE6AQsEEEDAVQIEWK5abiaLAAIqUPrbL5Ix40QwEEAAgbAJEGCFjZaGEUBARK4/PlX6tSXA4mVAAAF3CRBguWu9mS0CCIhIyfrvJfOc6VgggAACYRMgwAobLQ0jgICIXD4hRYZ1TMQCAQQQcJUAAZarlpvJIoCAChSv/Vx2XTQHDAQQQCBsAgRYYaOlYQQQEJH541JkTFcCLF4GBBBwlwABlrvWm9kigICIFH28SrKumo8FAgggEDYBAqyw0dIwAgiIyLmjkuWYw5OwQAABBFwlQIDlquVmsgggoAKF774l2TdfBQYCCCAQNgECrLDR0jACCIjIWcOT5fjeBFi8DAgg4C4BAix3rTezRQABESl48xXJufsWLBBAAIGwCRBghY2WhhFAQERmDEmWyf0IsHgZEEDAXQIEWO5ab2aLAAIikv/f5yT3kXuwQAABBMImQIAVNloaRgABETl1YLKcMpAAi5cBAQTcJUCA5a71ZrYIICAiu595VPKeeRQLBBBAIGwCBFhho6VhBBAQkSn9k+T0wclYIIAAAq4SIMBy1XIzWQQQUIG8F56S3Y8/CAYCCCAQNgECrLDR0jACCIjISX2T5MyhBFi8DAgg4C4BAix3rTezRQABjhDyDiCAQAQECLAigEwXCLhY4ITeSTJrOAGWi18Bpo6AKwUIsFy57EwaAXcL5L/6H8m9/w53IzB7BBAIqwABVlh5aRwB1wtM6pUks0cQYLn+RQAAAZcJEGC5bMGZLgII6FcI/yc5d98MBQIIIBA2AQKssNHSMAIIiMhxvZJkDgEW7wICCLhMgADLZQvOdBFAQKRg2ZuSc/t1UCCAAAJhE7h05MvyS2mjsLVPwwgg4G6B43omyZyR7MBy91vA7BFwnwABlvvWnBkj4HqBwveWSfZNV7reAQAEEAifwE/9p8oVKTPC1wEtI4CAqwXYgeXq5WfyCLhWgADLtUvPxBFwr0Dhqncl+7pL3QvAzBFAIPwCqWlyUr8l4e+HHhBAwJUC1MBy5bIzaQRcL0CA5fpXAAAE3CdQtHqVZF05330TZ8YIIBBRgfeHXyoPlR8Z0T7pDAEE3CHAVwjdsc7MEgEE9hYgwOKNQAAB1wkUfbZasi49z3XzZsIIIBBZgeKW7WTaIY9EtlN6QwABVwic1DdJzhxKDSxXLDaTRACBCgECLF4GBBBwnUDxV5/LrvlzXDdvJowAApEXeGLU/fJ2cafId0yPCCAQ0wJT+ifJ6YMJsGJ6kZkcAgjsI0CAxUuBAAKuEyj+7mvZdf6Zrps3E0YAgcgL7Ow2Qs5ueHnkO6ZHBBCIaYFTBybLKQOTYnqOTA4BBBCoLECAxTuBAAKuEyjZ8INknn2a6+bNhBFAIDoCF458Vf4orRedzukVAQRiUmDGkGSZ3I8AKyYXl0khgECVAgRYvBwIIOA6gZKfN0rmzCmumzcTRgCB6AhsGDhdrk46JTqd0ysCCMSkwFnDk+X43gRYMbm4TAoBBAiweAcQQAABS6D0918l4/QTAEEAAQQiI1C7rpzU67XI9EUvCCDgCoFzRyXLMYcTYLlisZkkAghUCLADi5cBAQRcJ1D65x+SMe1Y182bCSOAQPQE3h1xpTxaNix6A6BnBBCIKYH541JkTNfEmJoTk0EAAQR8CRBg+RLi5wggEHMCZdv/lp0nj4+5eTEhBBCwr0DhQZ3k1IPut+8AGRkCCDhK4PIJKTKsIwGWoxaNwSKAQI0FCLBqTEgDCCDgNIGyXZmyc9Iopw2b8SKAgMMFHh71iKwsbufwWTB8BBCwg8D1x6dKv7YJdhgKY0AAAQQiJkCAFTFqOkIAAbsIlO/OlR3HcJTHLuvBOBBwi8D2w0fL3HqXuGW6zBMBBMIocMfkVOnemgArjMQ0jQACNhQgwLLhojAkBBAIr0B5YaHsGDcwvJ3QOgIIIOBF4JyRi2VHaTo2CCCAQI0EHjgtTTocEF+jNngYAQQQcJoAAZbTVozxIoBAzQXKymT7kX1q3g4tIIAAAgEKfD/4TLk+YXKAT3E7AgggsLfAEzPTpFVjAizeCwQQcJcAAZa71pvZIoDAPwI7xg+W8oJ8PBBAAIGICpTXbygn91gU0T7pDAEEYk/gpbnp0rhOXOxNjBkhgAAC1QgQYPF6IICAKwUypk6Q0m1bXTl3Jo0AAtEVeOvIa+WpkkHRHQS9I4CAowXenJ8uackEWI5eRAaPAAIBCxBgBUzGAwggEAsCmedMl5L138fCVJgDAgg4TKCgbTc5rcVdDhs1w0UAAbsIJMSLvL2gll2GwzgQQACBiAkQYEWMmo4QQMBOAllXzJOiNR/aaUiMBQEEXCRw3+gn5KOig1w0Y6aKAAKhEqifHieLzudjEKHypB0EEHCOAAGWc9aKkSKAQAgFcu64QQreej2ELdIUAggg4L/AXz2PkvPqzPP/Ae5EAAEE/hFo0ShenpqVhgcCCCDgOgECLNctORNGAAEV2P3YA5L34tNgIIAAAlETmDViiWSV8ZfQqC0AHSPgUIFOB8bLvafwZ4dDl49hI4BADQQIsGqAx6MIIOBcgfyXn5fch+927gQYOQIIOF7g6yFz5Ob44x0/DyaAAAKRFejbNkFuOD41sp3SGwIIIGADAQIsGywCQ0AAgcgLFLyzVHJuuTryHdMjAggg8I9AeaP95OSuL+KBAAIIBCQwpmuizB+XEtAz3IwAAgjEggABViysInNAAIGABYo+/0SyFswN+DkeQAABBEIp8Maom+S54r6hbJK2EEAgxgVO6pskZw5NjvFZMj0EEEBgXwECLN4KBBBwpUDJTz9K5llTXTl3Jo0AAvYRyOvQU04/4Db7DIiRIICA7QVmj0iWSb2SbD9OBogAAgiEWoAAK9SitIcAAo4QKNu5XXaeOM4RY2WQCCAQ2wILRz8jnxW1iO1JMjsEEAiZwGXHpMjwTokha4+GEEAAAacIEGA5ZaUYJwIIhFagtES2j+oX2jZpDQEEEAhCYGufiTIvnSPNQdDxCAKuFLhjcqp0b53gyrkzaQQQcLcAAZa715/ZI+BqgR3HjpDynGxXGzB5BBCwh8Dpw5dJXjk1beyxGowCAXsLPDkzTVo2jrf3IBkdAgggEAYB2wZYmzZtkrPOOkt++OEHr9M+8MADpXv37nLiiSdK//79JTmZ/9IXhveDJm0usGXLFjn77LPlvPPOk2HDhpnR5uXlyeWXXy4HH3ywzJ3L/6Jf3RJmTD9eSjf/ZvNVZngIIOAGgS+HnSe3yQQ3TJU5IoBADQVevzBdaqXE1bAVHkcAAQScJ+DYAMuT+owzzpBLLrlE0tPTnbcCjBiBGgiUlpbKnXfeKW+88YZMmzbNhFbLli2T999/X/71r39J165da9B67D+664KZUvztV7E/UWaIAAK2Fyjb70CZ3Onfth8nA0QAgegKpCfHyRvz+TtPdFeB3hFAIFoCtg+wmjZtKvfff780aNBgL6OCggJZvXq13HTTTfL777/LvffeK6NGjYqWI/0iEDUB/b3w3HPPydNPPy26c3HEiBFmR5buUIyL43+dq25hsq+9RAo/WBG1taNjBBBAwFPgldG3y3+KjgAFAQQQqFJAjw7qEUIuBBBAwI0Cjg2wrMV64YUXZP78+XLqqafK1VdfLSkpKW5cR+aMAAJBCOTec6vkv7EoiCd5BAEEEAi9QG6nvnLGfjeFvmFaRACBmBE44qAEufXk1JiZDxNBAAEEAhFwfID12WefyYQJE8zxqWuuuUZSU33/gX733XfL7bffLq+++qrUqVPHHLXSY1d66S4uPZJ46KGH7rN7paysTNauXSuvvfaarFy50ux20atv374ybtw4Mw7PnWK6M0bH9O9/7zkScOutt8rUqVP3WZ/K9+m4evbsae575ZVXTB2jiy66SM4///yKZz/55BO5/vrrpbCwUB5++GFp06aN+VkgY9RaSTfccIPZuTN9+nS54oor9vL7+++/TTiofd1yyy1mfv7s6Pnjjz/k5ZdfliVLlsh3330nWq9s4MCBcvrpp3t11XHrWHQNFi1aJLqmeqnBySefLCNHjqyocZaZmSnnnHOO+bm3nXlW7TRvO/eKiorko48+khdffFE+/PBD2bVrl1m7o48+WiZNmrTPEVTr3aq8YLVr15Zu3brJscceKxMnTtyr/pq1Xvfdd5/5WeXLeve8/TwQt+rmqX3qEcKZM2dKy5Yt93o/fP3hEKiRr/bs/vPdT/9L8v79mN2HyfgQQMBFAjePeUG+LtzfRTNmqgggEIjA2G6JcuFY/gf7QMy4FwEEYkfA8QGWtQNLw5158+ZJQoLvT8paIYKGQho47Ny5Uzp27CjZ2dkmcNGAonJgU1JSIo888og5sqhXjx49TPiVk5MjX375pfk1Db80pGrSpIn598rBlIYkN954o2nf89qwYYPMmjVLNm7caH7ZV4ClwdK5554rv/zyiwlSLrvsMmnVqpUEM0ZtQwMy7dvzGKa29cADD8htt93mNdzy9lugvLxcli5dKtdee61ocXEN1TS8Ul/LVdfpzDPPlMTExIomtm/fbsKzN99809h06tTJ/Oz777+X3Nxcs7tOf641zoINsHQM1113nQnWrD70XdGPBGiQpWHZwoULK4JA7d8KsKx5WAO25qP/rva6dtZ8ggmwgnGrLsDasWOHCTzffvtt8157BpzV/dEVjJHT/yjMf+2/knvf7U6fBuNHAIEYEtjc70S5KPWsGJoRU0EAgVAKnDYoWaYNSAplk7SFAAIIOEbAsQGW7tjR3TQasOixwbvuukvatm3rF7wVYOnNU6ZMMQXgGzVqZHYvrVixwoQSenkWwdYdOzNmzJAjjjjChFCtW7eu6EvDH33m448/loceesjs6NHLCrA0CNGxrV+/3oRg7du332ucVghn/aKvAEtDEt19pX316dOnoq1gxqgP646yiy++WLp06SK6M2j//fev2MHj+Wu+cNetWyezZ88WDaSuuuoqs0NJvw6pAc3nn39ujLRema7ZMcccY5rTHT8aFqqL51roz7Zt22ae0Z1Zd9xxh9mNFUyApWGchlMa0I0ZM0auvPJKE/jppQGZzll3c+nPNIDUd0EvK8CqvPtNf6ZrqcGfBle6Dtb7EEyAFYxbVQGWWj///PNmPfXyN8AK1sjXO2H3nxe+/45kX7/n9zsXAgggYAuBhASZNvgtKZb//x96bDEuBoEAArYQWHBUiozszJ8PtlgMBoEAAhEXsH2ApTtkqrtGjx5tal/pUSl/LyvA6tevX0VgYz3rGQBYR/f02Nyjjz5qdmtpceyxY8fu09Wzzz5rgjDPsMMKsL744gtzLFGDGg1PPI+WaRB3+eWXm91fuiNo8eLF1e7Asu7fvXu3CWV0F5heGr4FM0Z9VsepRwmffPJJE3xoAHfBBRfIb7/9ZoKd/v37+6S1voantgsWLJA5c+bssxvOOtamxwl17PXq1RMNb3RHVrNmzfZZC+30q6++Mus7dOhQOfvss03gFOgRQmuHW1JSktfdSLqLTnd46e4sNbTWt7oAS9dBn/n222/3ajPQACtYt6oCLOvXddeY7oKrfMS0qoUM1sjni2HzG4q//lJ2XchOB5svE8NDwHUCn464UO4sG++6eTNhBBDwLXD3tFTp3ML3iRPfLXEHAggg4DwBxwdYSq5H8zQ8OuCAA/xaASvA0vpUGp5UvqwQQHfi6DE6a0dOdY17q1XlGWDp0cN77rnHHKnzrNVlBThag0p3cmm9rOp2YGmgo/dq0KQ7kgK5qqqnpW1YRwl195TWj9JjkZWPx1XXlx4/04BJQxMNgbSGWOVLg6ILL7zQ7GzSulu6u0tDIw0FdT56LNJXja1gdmBZfViBpLdjpnrcTl31fdBAUcOuqgIsDTl1t50eWT3ooIPMzi410yvQACtYN28BlrWL6p133jFHXfU91+Om/hwhDNYokPfPjveWZe2SnccdacehMSYEEHCxQGnzg2RK+ydcLMDUEUCgKoEX56ZLkzp8ZZo3BAEE3Clg+wDLWzFuXari4mL56aefzA4hDXwqH/+qbjmtAEuP7g0aNGifW62QpKq//OtuJw1j9Oc6hg8++MAUBddQoaodWBoiaI2n5cuXy4MPPlixY0x3bj322GMmbNDi4tUFWBqw6E4pDbr02FuLFi2qnKa/Y/RswDpKqLucKtfz8vXbw1dRcWvN9PilBly62+vII48089aC+lUVPa/cr7U2WkS/umvIkCEVRd796eObb74xtbasWli6s62qGlhW3TPd5aTHIT2PcVoBli8va77Bunl7bs2aNeYIpxbe198PGtj5G2AFa+Rrnk74+c4TxkhZxk4nDJUxIoCAiwReGnOX/K+wm4tmzFQRQMCXQGK8yLIFtXzdxs8RQACBmBVwbIBlrYj1pbx3333X7xDE8yuE1tf+PFfYW4Clu250t5SGTVqTSQt/W5cWBdddWnrkrroA688//zR1tDS80PDG2pHUsGFDs4NM6y9VFWBZfQ0bNswUI9edP5WvYMbo2YYViuixTW9fJazud4E/QYw+Xzko8Sc48bY2uhNN6zvpTinPS3e9afF3rVVmfaXQnz68jb+qrxB6rnvlovRWgHXYYYd53bmnO9S0r0ACLG9ulcertbj0SKMeRdVAUHeZ6VHLUAZY/q6x0/60zLr4HCn68lOnDZvxIoBAjAtkdxkkMxtfG+OzZHoIIBCIQKvG8fLEzLRAHuFeBBBAIKYEHB9gef7l3luxbW+rZQUaixYt2mv3jHWvtwBr9erVomGF9cW6Xr16ma/lae0t3Qm1ZMkSs+OlugBLgy49Zqfhhh5T00BMd/1oXSytu6RHC6sKsLTAudai0lBGC5DrvXoc0fMKZozW8551sPTXdKyexdZ9vfX+hBu6a87agWXtfvMnXPIWYOmvWQGV58+9jcOfPqwdWLojz/pSZFUfgHcFAAAgAElEQVRHCHV3mx651K8tfvLJJ3t9vTHQI4TBulV+Tj8+cOmll5oPDwwePLii2H0oAyxvRr7eCyf8PPehuyR/0QtOGCpjRAABlwlcN/ol+aFozxF1LgQQQKB/uwS5blIqEAgggIBrBVwdYOmOp6lTp+6z+FY4YBUWj4+PN7WbtAi5FmKfMGHCPrWarBpC1QVY+qU63R2jX+TT8OX11183/9EjhXpUsroAy2rXCqm6detmAiYthK6XtZsr0DFak7eOD+rRu8mTJ5uaVE2aNDE7hbzt9qqMlpGRYWpY/frrr1XWwMrKyjKOWtTeqoFlFb+vqgbWX3/9ZZ5p3LixCfp0LQIt4m6FStXVwNIAUutf+VMDy5q7t2cCDbCCdfMMsHTnlX71UY80WvXVfB2Drbx+wRrFwp+cBUtfl5yFN8TCVJgDAgjEmMCvA6bIguQzYmxWTAcBBIIVOKFPkswalhzs4zyHAAIIOF7A8QHWjh07zK4nLcLtbx0la0eOFn/XmlLWl/x0NT2/Qqg7rrRQt4YyZ52150tl3gpie37FrroASwOGVatWmZBEgywNr7TwvAYQuqvHnwBLC3VrYXkNr/Q/GjZp4XMr0Ah0jHq/ZwF3DdZ69OhhdvKojb9HCQP5mp4e29TC53p00trVc8ghh3j9CqH15cITTzzROOnXFwMNsAL5wp7nO1TdVwjVTddSC+nrLjr9UmJKSkrARdyDdbPWWwPMDh06mBpsDz30UEXx/EADrGCNHP8noIiUrP9eMs+ZHgtTYQ4IIBBrAimpcnL/JVIuFGyOtaVlPggEI3Dh2BQZ2y0xmEd5BgEEEIgJAccGWBr4aM0pDaN095OGIr4Km1srZgVY+u8aUGnh6/T0dBMi6VEs/fpe3bp1K8Iqa5eM/kxDIw1TtOaQXnpE65FHHjH36uUrwNIaSHqMUI/s6bN6XE2PD1pfLPT1FULtY/Pmzea4ooY5VqBWkzFqUKVF1TUgmjlzpqmfZNUW0yNy/h4l1CORaqlfMtQdQccee6wkJyebUFB3nanr77//vld7RUVFZlebGuoxSa0FZn31UQvkazvaroYzWiw9mK8QWl/n09BMi5vrTi49hqmXFqzX90aDu8ofAqguwNLndO2eeeYZEzxaX7MMdAeWjiEYN896ZdrGggULZM6cOWbt9Ao0wArWKBb+FCwvKJAd4/f9mEMszI05IICA8wU+HrlA7i0d5fyJMAMEEKixwN3TUqVziz3/XY8LAQQQcKOA7QMsLSju6/L2NbjqnrECrKOOOkrWrl1rbtVjcvqX/u+++87Ulrr55ptl6NChZneTBjD6pUMNCTS40P70Hs+v0Wlbzz//vAlBrN04ViilR+asoMmzDpQWGtfdVNpWIAGWjtcKSmbNmmXGpcXMAx2jhkvWM71795Y77rjDHGW0Lmv3U9u2beWuu+4S/Wd1lzotXbrU1IbSoM5y2rlzp3HVulqVi55rexp4aXimX2msX7++Kc6uO5O0GLteOr9p06aZ0DCYAEvb0DFo8XsNO3UcWr9Mwx59v6y6ZgsXLjRjtq6qvkKoa2g917dvXxOiWvXIggmwgnHzDLD69eu3z+61QAOsYI30OcvJ88uPnu9JTX/u6/d/KH6eMe1YKf3zj1A0RRsIIIBASAVKWraTqYc8EtI2aQwBBJwpsOj8dKmfzo5MZ64eo0YAgVAIODbA0qBD60Bp0W3d6eMZvPiCsQIs3ZHTrl07s/tm5cqVJjzRAEq/FKiF2T0v3Z21Zs0aefzxx81xLQ2yNLwYN26cqYmlO4msnVVa00qLu3sLsLRNb7WTAg2wtJ6U1o3ScVuFuwMdY2FhoVxwwQWycePGijY85+y5K0ePyWnIpDvVfF26Q0yLtOuXIa1AUL+6qMftDj300H3qh2l7eXl55uuOL774ovHVtdBARPvVoE9rX+kVbIClz+oa6Zg0tNM+NLgaMGCAWb9jjjlmn7lV9xVCLcSvoaXOydoxpn0EE2BZnoG4eQZY3o7OBhNgBWOkz9Q0oPL1vK/3LRQ/z7pyvhStXhWKpmgDAQQQCLnAs2PvlzcLOoW8XRpEAAHnCDSoFScvn+f7v4c7Z0aMFAEEEAhcwLYBVuBT8f8Jf75K539r3IkAAk4X2P3EQ5L3/JNOnwbjRwCBGBXY1X24nNXgihidHdNCAAF/BLq1SpCFU/gCoT9W3IMAArErQIA1cWLsri4zQwABvwQK33tbsm/iL4d+YXETAghEReCqUf+VH4sbR6VvOkUAgegLTDgiSeYeyRcIo78SjAABBKIpQIBFgBXN94++EbCFQMkvP0nmmZNtMRYGgQACCHgT2DToNLk88VRwEEDApQLnj06Ro3rwBUKXLj/TRgCBfwQIsAiw+M2AAALl5bJ9ZO+gHApT0yWuvEySCwuCep6HEEAAAb8EatWRk3q/7tet3IQAArEncM8pqXLYgXyBMPZWlhkhgEAgAgRYBFiBvC/ci0DMCmSecZKU/Pqz3/P7s2Ub+alTd8lq2MQ803D7n9L22y+kyZ+b/W6DGxFAAIFABFaNukIeLB4eyCPciwACMSLwxoXpkp7CFwhjZDmZBgIIBCngygArSCseQwCBGBbIvuFyKVy53K8Z/nVga/ls8Biv9/Zf9oo02PGXX+1wEwIIIBCIQPHBHWVa6wcCeYR7EUAgBgSaN4iXZ2anxcBMmAICCCBQMwFbBlg7d+6s2ax4GgEEEAhQoOD1lyXv5ef9eurbwWMkq8l+Xu894LefpMeH/gVhfnXGTQgggICHwBPjHpG389thggACLhIY1CFRrp6Y4qIZM1UEEEDAu4AtA6wbbrhBsrOzWTMEEEDAdgJxcXHSoUOHKseVUpAvIxc9ZbtxMyAEEIgNgYzDR8ucepfExmSYBQII+CUwfXCyTO2f5Ne93IQAAgjEsgABVoRXt1GjRhHuke4QsIdALO2sbN++vcTHx3uFrZWTJUNf928nlz1WhlEggIDTBC4d9Yr8UtzAacNmvAggEKTAjSekSp9DKOAeJB+PIYBADAnYMsCKIV+mggACDhLYMXaglBcV+hzxl/1HytbWh3i976D130inLz7y2QY3IIAAAsEK/Dj0DLkqbkqwj/McAgg4TOA/56ZLo9oUcHfYsjFcBBAIgwABVhhQaRIBBJwpkHn2aVKy4Qefg8+tW19WjzhGCtPS97q3TlaG9Fv+miQVFvhsgxsQQACBoAXqNZCTDn8l6Md5EAEEnCPQtG6cvHDO3v99wzmjZ6QIIIBAaAUIsELrSWsIIOBggdwHFkr+/17yawYF6bXk5w5dZed+zSWuvEya/LlZ2vywVhKLi/16npsQQACBmgi8O/paebRoUE2a4FkEEHCAwMD2iXLNcRRwd8BSMUQEEIiAAAFWBJDpAgEEnCFQ+MEKyb6W4sjOWC1GiYC7BYradpVTWtztbgRmj4ALBGYMSZbJ/Sjg7oKlZooIIOCHgK0DrIyMDHnrrbeksLDqmjQdO3aU3r177zPVv//+Wz799FPRNkpLS03BZS2g3r17d2nevLkfNFXfou299957smXLFunfv7+0a7fv56x37NghH374oezatcv03bJlS+nTp4+kpqbu07Des2zZMqlbt64ceeSRkpBAkcYaLRAPIxCkQNmuTNk5aVSQT/MYAgggEFmBf417VN7L916PL7IjoTcEEAiXwO2TU6VHa/5uEC5f2kUAAWcJ2DrA+vnnn+WDDz6QsrKyKlW9BVjr1q0z4ZU+p2FQUlKSFBcXVwRZvXr1kkMPPTTolVq7dq18/fXXUl5e7jXAysrKMoGUBm9t2rQx//z999+lQYMGMmrUKElJ2Xsb8CeffCIbNmyQoUOHSosWLYIeFw8igEDNBTJmnCilv/1S84ZoAQEEEAizwI5eR8k5teeFuReaRwCBaAq8cWG6pKdQwD2aa0DfCCBgHwFbB1gaFH311VfSunVrE+74c+muqJUrV5qwqlOnTtKjRw+zA0oDLA21Nm7caAKk0aNHm0Ap0MtqX9vTy9sOrC+++EK+/fZbOfzww6Vz587mvlWrVskvv/wiAwcOlIMPPrii2507d8rbb78tTZo0MXNk91WgK8L9CIRWIPeeWyT/DYojh1aV1hBAIFwCFx35qmwuqReu5mkXAQSiKNBmv3j514y0KI6ArhFAAAF7Cdg6wHrnnXdk8+bN0rNnTznssMN8ymlotXz5cvnzzz+lbdu2MmDAgL2e0dBJjyTqsUL9me6OCuQqKCgwYVN2drYkJiZKfn6+1wBLd1/pEcZhw4ZVHFf88ccf5aOPPpLKO8Y0bPvjjz9k5MiR0rRp00CGw70IIBAGgcL3lkn2TVeGoWWaRAABBEIv8MOw2XKdnBD6hmkRAQSiLjC+e6JcMIYC7lFfCAaAAAK2EbBtgFVUVGTCJq0PNXjwYGnVqpVPNKtmlt6oO6waNmzo85lAbtCaVj/99JPZ2ZWZmWmCp8o7sPS4oI5bw61x48ZJnTp1TBdWgKX1svQZvfR5raV10EEH7RO2BTIu7kUAgdAJlP75h2RMOzZ0DdISAgggEE6BRk3lpK7+fT01nMOgbQQQCL3AxeNTZFSXxNA3TIsIIICAQwVsG2BpHaklS5YYVt0t9f3338tff/1l6k6lp6ebHVkdOnQwxwOtS48H6i6nxo0bm1pTWvsqVNemTZtMUXbdJaWF1t99912vAZb2p7u0dAfW8OHDpVmzZmYIlXdg6W4xazeXjrV+/fqhGirtIIBADQUyTpkopVu31LAVHkcAAQQiI7BszE3yZGHfyHRGLwggEDGBp89KkwMb/v/fdSLWMR0hgAACNhWwbYBl7U5SNw2t9NJASoMfq/7UAQccYOpGJScnm59/9tln8t1335maWRp6ffPNNyY40qN/WltK60xpAXf9GmEgl+620qOJOg4Nr7R2loZP3nZgabtalF0LyVdXA0sDMQ3btEaWfhmRCwEE7COQc8f1UvDWG/YZECNBAAEEqhEo6HCEnHbA7RghgEAMCTSpEycvzk2PoRkxFQQQQKDmArYNsDSI0kAqLi7O1LPS4EkDLP2yoIZS+rOSkhLzNcE+ffoYCQ2OfvjhB3PcUEMnrVWl4Zbu0tIjifqs1q7S+7VNfy4NzLROlRZv9/x6YXUBVlVfIdSdYRqA6Tj0mKG2rUcddUcZFwII2EegYOnrkrPwBvsMiJEggAACPgQeHPu4rCr4/4/EAIYAAs4WGNoxUa6YQP0rZ68io0cAgVAL2DbA0oBKg6r9999fhgwZss/X+fQrf/q1P88vClpF3xUpNTXVBFVaX0ov3YWlXwLcunWreUaDJH92Yln9tGjRYq9xVBdgaX87duwwRw61hpcGaC1btpR+/fqZQE3b/PLLL6V3797mGKSGbR9//LFs377dBHb77befqZNl1c8K9aLTHgIIVC9Q8stPknnmZJgQQAABxwj81fdYOS/tXMeMl4EigED1AnNHJcuEw0NXDgVvBBBAIBYEbBtg+cLV3VVaI0uDKQ17dEfVihUr5NdffzWBkbevDFoF1rXYe5cuXcwRv+ou/Zqh1rrSwGvMmDFSu3btitt9BVhVtZubmytLly41u640RLO+jKi/riGZ7jL7+eefJS0tbZ8+fZnwcwQQCJ3AzpOPkrLtf4WuQVpCAAEEwixw/sg3ZFvp//93lTB3R/MIIBBGgUfPSJODm1L/KozENI0AAg4UcGyA5RlGWV8CtI4Q1q1bV8aOHWtCoMrXmjVrTH2q5s2bmwCpqkuDMQ2pqvoKYrABlo5xw4YNFV9W1OL0uttMj0Lqjiy9dGeZ1u/q2bOnKVbPhQACkRfIvvkqKXz3rch3TI8IIIBAkALfjjhXbizjK6pB8vEYArYRaFArTl4+jxIjtlkQBoIAArYRsHWAlZeXZ3Y/aQH2ypcGWLqTSY/fWQGWVTerYcOGpraUPlv5Wr9+vaxevdpngGUVkdc6W/5cvgIxbWPnzp0mFNNi8lp8Xuelu8Y2b95cEWjpfVbf+gXDESNG+NM99yCAQIgF8v/3kuQ+sDDErdIcAgggED6B8v2ay8mdng1fB7SMAAIRERhyaKJceSz1ryKCTScIIOAoAVsGWLt37zbHA/VYXd++fU2dqMqXHgO0CqEPGzbMBFK//fabvP/++6bOlO7A0p1YlS9rB5Ye16suHNq2bZupYWV98bByO/rrWoTdKhKvX0QcPHhwtYtvFYMfOXKkqXOllwZaf/31l1hz8Ayw9J7qdok56k1jsAg4TKB43beya+4Mh42a4SKAgNsF3hx3mzyb39PtDMwfAUcLnD86WY7qQf0rRy8ig0cAgbAI2DLA0mBo+fLlojWotIi7hjiVd2FZQVT9+vVNrSgt2q7H/nRXln4FUOtbde7ceS803dGloZfWz9LjeZ06dQoaNdAjhNauKqsYvNUxO7CCXgIeRCC8AmVlsvOEMVK2KzO8/dA6AgggEEKB/MP6yvSmN4WwRZpCAIFICzw1K01aNKL+VaTd6Q8BBOwvYMsAS9ms3VRlZWWmQHuvXr1MgXP9d/2Cn9aO0kt3aLVr165C2vpqoAZeGlLpz7Sou4ZbujtLv0JYr149c8RQC6kHewUSYGkgZ9XTqvz1w6pqYOk8ahqyBTs3nkMAgT0C2VddJIUfvw8HAggg4CiBe8c+JR8XtHLUmBksAgjsETigQZz8e3bwf0fBEQEEEIhlAdsGWIquxcy1rpWGVhpIaYBlHd3TUEoLnFf+kqCGRbo7a+PGjVJeXm6e0WeLiopMO3rkb8iQIebIoXXl5OTI4sWLJT8/v6Kelq9FDyTA2rRpkzmOqEchrULtVvuexeJ1d5ZeWhNLd5Zp2KU7y7gQQCA6AnnPPyW7n3gwOp3TKwIIIBCkwNYBJ8i85NlBPs1jCCAQTYFx3RJl3ljqX0VzDegbAQTsK2DrAEvZ/v77b/n0009Fa15pOKVhlBZp1x1ZTZs2rVL2119/Fd3FpM9pcKVBlgZEPXr0kDp16uz1XDgDLOtriRqg6VHH2rX3/by19v/RRx+ZWlh6ae0rLUxfeZz2fY0YGQKxKVD05aeSdfE5sTk5ZoUAArErEB8vZw97Q3aWsYsjdheZmcWqgBZv1yLuXAgggAAC+wrYPsCK1KLp7istHK91szyPJEaqf/pBAAH7CZTn7ZadU46R8pxs+w2OESGAAALVCKw98kK5tWQ8Rggg4DCBVy9IlzppcQ4bNcNFAAEEIiNAgCVidmitW7fO7NgaPny4NGnSJDL69IIAArYXyL7hcilcudz242SACCCAgKdAWfPWMrn9k6AggICDBDq3SJC7p1E+xEFLxlARQCDCAgRYIqJfJ3z33Xelffv27L6K8AtIdwjYXaDgrdcl544b7D5MxocAAgjsI/DquIXyYn4PZBBAwCEC0wcny9T+SQ4ZLcNEAAEEIi9AgBV5c3pEAAEHCZRt/0syTpko5cXFDho1Q0UAAQREdncdJDMaXQsFAgg4RODB6WnSvlm8Q0bLMBFAAIHICxBgRd6cHhFAwGECWVfMk6I1Hzps1AwXAQQQELlzzDPyaeGerxxzIYCAfQWa1o2TF87hwwv2XSFGhgACdhAgwLLDKjAGBBCwtUD+/16S3AcW2nqMDA4BBBDwJrBl0GSZn3gmOAggYHOB8d0T5YIxKTYfJcNDAAEEoitAgBVdf3pHAAEHCJRu/k0yph/vgJEyRAQQQKCSQHKKnDnwf5JTngYNAgjYWOD641OlX9sEG4+QoSGAAALRFyDAiv4aMAIEEHCAwK75s6X4qy8cMFKGiAACCOwt8NnoS2Rh0WhYEEDApgLJiSJvzq8lCZS/sukKMSwEELCLAAGWXVaCcSCAgK0F8l54WnY//oCtx8jgEEAAAW8CZS3byuRD/gUOAgjYVGBQh0S5eiLHB226PAwLAQRsJECAZaPFYCgIIGBfgZIf10vmnFPsO0BGhgACCFQjsGjcXfLf/G4YIYCADQUuOSpFjuycaMORMSQEEEDAXgIEWPZaD0aDAAI2Fsg8Z7qUrP/exiNkaAgggIB3gZwew+TM+lfCgwACNhR4dV661EmNs+HIGBICCCBgLwECLHutB6NBAAEbC+x+8mHJe+4JG4+QoSGAAAJVC9w65jlZW3gARAggYCOBXm0S5OYTU200IoaCAAII2FeAAMu+a8PIEEDAZgLF36yVXfNm2WxUDAcBBBDwT+C3IafKJfGn+XczdyGAQEQELhiTIuO7c3wwIth0ggACjhcgwHL8EjIBBBCIpEDGjJOk9LefI9klfSGAAAIhEYhLry2n9lkkBZIckvZoBAEEai6w6Lx0qV+L44M1l6QFBBBwgwABlhtWmTkigEDIBHIfukvyF70QsvZoCAEEEIikwMdjrpB7C4dHskv6QgCBKgQ4PsirgQACCAQmQIAVmBd3I4CAywWKPv1Ysi473+UKTB8BBJwqUHpwR5nS+gGnDp9xIxBTAvPGpsi4bhwfjKlFZTIIIBBWAQKssPLSOAIIxJxAaalknDJRSv/6M+amxoQQQMAdAi+NvVf+V9DZHZNllgjYWICvD9p4cRgaAgjYUoAAy5bLwqAQQMDOAjl33iQFS1618xAZGwIIIFClQFbPUTKrzgKEEEAgigID2iXItZP4+mAUl4CuEUDAgQIEWA5cNIaMAALRFShc9a5kX3dpdAdB7wgggEANBG4c/YJ8W7R/DVrgUQQQqInAZcekyPBOHB+siSHPIoCA+wQIsNy35swYAQRqKFC+O9ccIyzL2lXDlngcAQQQiI7ApmFnyOUyJTqd0ysCLhdITRJ5/cJakhDvcgimjwACCAQoQIAVIBi3I4AAAiqQc/t1UrDsTTAQQAABZwrUayBTevxHSuPYAeLMBWTUThYY3TVRLhqX4uQpMHYEEEAgKgIEWFFhp1MEEHC6QNFnqyXr0vOcPg3GjwACLhb4YOzV8kDBEBcLMHUEoiNw60mpcsTBCdHpnF4RQAABBwsQYDl48Rg6AghEV2DXuTOk+IdvozsIekcAAQSCFChp10WmHnhPkE/zGAIIBCPQrH6cPDsnPZhHeQYBBBBwvQABlutfAQAQQCBYgfxXXpTcB+8M9nGeQwABBKIu8NzY++WNgk5RHwcDQMAtAlP7J8n0wclumS7zRAABBEIqQIAVUk4aQwABNwmUZeyQjBknSXlOtpumzVwRQCCGBDJ7j5fZtS6MoRkxFQTsLfDkzDRp2Zjq7fZeJUaHAAJ2FSDAsuvKMC4EEHCEQO49t0r+G4scMVYGiQACCHgTuHbUS7KuuCk4CCAQZoEerRPk9smpYe6F5hFAAIHYFSDAit21ZWYIIBABgeKvv5BdF86OQE90gQACCIRH4MeRs+Wq0hPC0zitIoBAhcDF41NkVBe+/MkrgQACCAQrQIAVrBzPIYAAAv8I7Jo/R4q/+hwPBBBAwJkCjZrIyV1fknKJc+b4GTUCDhColRInr85Ll3h+mzlgtRgiAgjYVYAAy64rw7gQQMAxAgVvviI5d9/imPEyUAQQQKCywMqx18rDBYOAQQCBMAkce8T/tXff0XaVZf7An3NuD6GTQCChCwQIUkPvgRSRIkVqqEoHEZGm9KEpIIgBpYhIcWRwBn6KjoqiggKiIkgRRAQBFSE9t5ffOjeAOLRbTtnlc9a6Cxj3+77P83n2mj++a599GuK4nb28vUK8tiVAICcCAqycDFqbBAhUTqBv/ryYecS+0fvaPyt3iJ0JECBQQYHO8RvF9DFfrOAJtiaQb4FrDm2JNcZ4eXu+7wLdEyAwXAEB1nAFrSdAgEBEzL/mimi783YWBAgQSK3AN6ZdE99vXyu19SucQFIFPrxiXVx+oJe3J3U+6iJAID0CAqz0zEqlBAgkWKDrqT/E7OMPS3CFSiNAgMD7C7y+xe5xbPOJmAgQKLOAl7eXGdR2BAjkVkCAldvRa5wAgXILzDnjpOh8+IFyb2s/AgQIVE3gczvfEX/qXqZq5zmIQNYFlhhRiDs/NSLrbeqPAAECVREQYFWF2SEECORBoP2H34t5l56bh1b1SIBARgWemnx8nNv1sYx2py0C1RfYb4uGOGI7L2+vvrwTCRDIooAAK4tT1RMBAjUR6OvsiFlH7Bc9r7xUk/MdSoAAgWELLLt87LvOrcPexgYECCwU+ObRLbH8kl7e7n4gQIBAOQQEWOVQtAcBAgTeEFhww4xovf0mHgQIEEitwI+nXRDXt2+Z2voVTiApAtuOr4+z9mhKSjnqIECAQOoFBFipH6EGCBBIkkD3c8/ErCMPTFJJaiFAgMCgBDrW3SwOHn3RoNa4mACBdwpcul9zbLRKHRoCBAgQKJOAAKtMkLYhQIDAmwJzzz01On7xUyAECBBIrcAN066NH7Wvmdr6FU6g1gLjly/G1Ye01LoM5xMgQCBTAgKsTI1TMwQIJEGg474fx9wLzkhCKWogQIDAkARe3XrvOKHhmCGttYgAgYhTdmmKKevVoyBAgACBMgoIsMqIaSsCBAi8KTDr6OnR/ezTQAgQIJBOgUIhTt3pznihe8l01q9qAjUUGL1YIW4/bkQNK3A0AQIEsikgwMrmXHVFgECNBdruvjPmX3VJjatwPAECBIYu8Icpn4oLOncb+gZWEsipwOHbNcb+WzTktHttEyBAoHICAqzK2dqZAIE8C3R3x6yjD4ru55/Ls4LeCRBIs8AKK8W+a/pV1TSPUO3VF2isj/ivE0fEIk2F6h/uRAIECGRcQICV8QFrjwCB2gm0fedbMX/G5bUrwMkECBAYpsD/Trswvt6++TB3sZxAfgT23rQhjtqxMT8N65QAAQJVFBBgVRHbUQQI5Eugr70tSu/C6vnrC/lqXLcECGRGoO3DW8ehS5+XmX40QqDSArceMyKWW8LTV5V2tj8BAvkUEGDlc+66JkCgSgKt374lFnztqiqd5hgCBAiUX+Cr066Ln7avXv6N7UggYwLT1q+Pk6c1Zawr7V4d13MAACAASURBVBAgQCA5AgKs5MxCJQQIZFCgb/68/ndh9fztlQx2pyUCBPIg8Ldt94+T6j6Rh1b1SGBYAtcd0RKrji4Oaw+LCRAgQOC9BQRY7g4CBAhUWKD1tq/HghuvqfAptidAgEBlBAoNjfHp7b4dL/csXpkD7EogAwI7rFMfZ+7m6asMjFILBAgkWECAleDhKI0AgWwI9M6eGbOOmh69r72ajYZ0QYBA7gR+P+XkuKhzl9z1rWECAxX4yiEtsdbynr4aqJfrCBAgMBQBAdZQ1KwhQIDAIAUW3HxdtN583SBXuZwAAQLJEOhbafXYbzX/PywZ01BF0gS2Was+zv6Yp6+SNhf1ECCQPQEBVvZmqiMCBBIoUHr6qv8prNkzE1idkggQIPDBAvdMuyRubp/4wRe6gkDOBK6a3hzrjK3LWdfaJUCAQPUFBFjVN3ciAQI5FSi9B6v0PiwfAgQIpFFgwUbbx+GLn5XG0tVMoGICW69ZH+fs6emrigHbmAABAm8TEGC5HQgQIFAlgdIvEZZ+kbD0y4Q+BAgQSKPA1VNviPs7Vk1j6WomUBEBT19VhNWmBAgQeFcBAZYbgwABAlUUWPC1q6L127dU8URHESBAoHwCL+8wPU6OQ8u3oZ0IpFhg2/H1cdYenr5K8QiVToBAygQEWCkbmHIJEEi3QM9fX4hZR0+Pvva2dDeiegIEcilQGLFIHL/Ft+LV3pG57F/TBN4uMOPQllhzjF8edFcQIECgWgICrGpJO4cAAQJvCMyfcXm0fedbPAgQIJBKgd9OOSUu7ZyWytoVTaBcAjutWx+n7erpq3J52ocAAQIDERBgDUTJNQQIECijQPfzz/W/Cyu6u8u4q60IECBQHYHeVcfH/ivPqM5hTiGQUIEbPtESK4/y9FVCx6MsAgQyKiDAyuhgtUWAQLIF5l91SbTdfWeyi1QdAQIE3kPg7mmXxm3tm/AhkEuBXTdsiBOnNOayd00TIECglgICrFrqO5sAgdwKdD/7dP+7sHwIECCQRoH5E3eOI0aensbS1Uxg2AK3HzciRi9WGPY+NiBAgACBwQkIsAbn5WoCBAiUTWD+V6+MtjtuLdt+NiJAgEA1Bb409aZ4sGOlah7pLAI1F9h/i4Y4fDtPX9V8EAogQCCXAgKsXI5d0wQIJEGgd+ZrMfuEI6Ln768koRw1ECBAYFACL+54WHy276BBrXExgTQLLNZSiNuObYmWRk9fpXmOaidAIL0CAqz0zk7lBAhkQKDtrjti/pe/kIFOtECAQN4ECostEUdtckvM6lskb63rN6cCR09qjL0mNuS0e20TIECg9gICrNrPQAUECORcYPYpx0TX7x7JuYL2CRBIo8Cvp54Wl3VMTmPpaiYwKIGVlinGjZ9sGdQaFxMgQIBAeQUEWOX1tBsBAgQGLdD50AMx58yTBr3OAgIECNRaoGeNCXHA2KtqXYbzCVRc4HO7N8X2a9dX/BwHECBAgMB7Cwiw3B0ECBBIgMC8yy6I9u/fnYBKlECAAIHBCfz3tMviP9s3HNwiVxNIkcDGq9bFJfs2p6hipRIgQCCbAgKsbM5VVwQIpEyg58XnY9YJR0Tf/Hkpq1y5BAjkXWDu5h+JT7Z8Ju8M+s+wwFXTm2OdsXUZ7lBrBAgQSIeAACsdc1IlAQI5EGi99cZY8PVrc9CpFgkQyJrAF6fcHI90jstaW/ohELtsUB8nTW0iQYAAAQIJEBBgJWAISiBAgEBJoK+zI2afcER0/+mPQAgQIJAqgecnHRGn9x6QqpoVS+CDBJobIr559IhYamThgy71vxMgQIBAFQQEWFVAdgQBAgQGKtBx7w9i7kVnDfRy1xEgQCARAoWllonD17855odfaUvEQBRRFoGjdmyMvTdtKMteNiFAgACB4QsIsIZvaAcCBAiUVWDuuadGxy9+WtY9bUaAAIFKCzw49Yz4UsdOlT7G/gSqIvCh5Ypx7WEC2apgO4QAAQIDFBBgDRDKZQQIEKiWQNeTj/V/ldCHAAECaRLoHr9hHDjmsjSVrFYC7ylw4cebY9PVvLjdLUKAAIEkCQiwkjQNtRAgQOANgflfvTLa7riVBwECBFIlcMe0K+LO9vVTVbNiCfxfgZ0n1MepH/XidncGAQIEkiYgwEraRNRDgACBiOid+Vr/U1g9f3+FBwECBFIjMHvL3eKopk+lpl6FEvi/Ak31Ed84akSMWsyL290dBAgQSJqAACtpE1EPAQIE3hBou+uOmP/lL/AgQIBAqgQunnJrPNq5fKpqViyBNwWOmdQYe0704nZ3BAECBJIoIMBK4lTURIAAgTcEZp9yTHT97hEeBAgQSI3Ac5OOjDN7901NvQol8KbAhHF18aWDmoEQIECAQEIFBFgJHYyyCBAgUBLofOiBmHPmSTAIECCQGoHC6DExfZ2boqPQmJqaFUqgJHDl9OZYd6wXt7sbCBAgkFQBAVZSJ6MuAgQIvCEw77ILov37d/MgQIBAagQemPq5+HLHjqmpV6EE9tmsIY7cQejqTiBAgECSBQRYSZ6O2ggQIFB6oftrr8bsU46Nnr++wIMAAQKpEOiasGkcNOriVNSqSAJjlyrGTUe2RMF7290MBAgQSLSAACvR41EcAQIEFgp0/OInMffc03AQIEAgNQK3T7sq7mqfkJp6FZpfgfP3ao4t1vDVwfzeATonQCAtAgKstExKnQQI5F5gwdeuitZv35J7BwAECKRD4PWt94xjG45LR7GqzK3ARzaoj09Pbcpt/xonQIBAmgQEWGmalloJEMi3QHd39P8q4eOP5ttB9wQIpEbg/Mm3xRNdY1JTr0LzJTBq0ULc+MmWGNHku4P5mrxuCRBIq4AAK62TUzcBArkUKIVXpRArurtz2b+mCRBIl8CzOx0dn+/ZJ11FqzY3Ap/foym2G1+fm341SoAAgbQLCLDSPkH1EyCQO4HS1whLXyf0IUCAQNIFCiusGPuvcUP0FIQESZ9V3uqb+uH6+MxHfHUwb3PXLwEC6RYQYKV7fqonQCCnAqUXupde7O5DgACBpAv8fOrZMaNju6SXqb4cCYxerBA3fMJXB3M0cq0SIJARAQFWRgapDQIE8iXQ89cXYvYpx0bva6/mq3HdEiCQOoHO9beK6Uudn7q6FZxdgXP2bIqt1/RUYHYnrDMCBLIqIMDK6mT1RYBA5gXaf/S9mHfJuZnvU4MECKRf4JapV8d3O9ZJfyM6SL3A7hs1xPGTG1PfhwYIECCQRwEBVh6nrmcCBDIjMP+qS6Lt7jsz049GCBDIpsBr2+wTx9Ufnc3mdJUagZVHFeO6I1qi6EcHUzMzhRIgQODtAgIs9wMBAgRSLNA3f17/Vwm7n306xV0onQCBrAsUGhrirO1viT92j856q/pLsMAXD2iODVaqS3CFSiNAgACB9xMQYLk/CBAgkHKBzl//KuacfmLKu1A+AQJZF3h65+PinO49s96m/hIqcPDWjTF964aEVqcsAgQIEBiIgABrIEquIUCAQMIFFtx8XbTefF3Cq1QeAQK5Flhxtdhv9euiL3x/K9f3QQ2a32iVurh0v+YanOxIAgQIECingACrnJr2IkCAQA0FSk9hlZ7G8iFAgEBSBX467dz4avs2SS1PXRkUaG6I+OrhLTF2qWIGu9MSAQIE8iUgwMrXvHVLgECGBUrvwSq9D6v0XiwfAgQIJFGgfaPt4pDFz05iaWrKqMCpH22KnSfUZ7Q7bREgQCBfAgKsfM1btwQIZFyg9IuEpV8m9CFAgEBSBW6aek38oGOtpJanrgwJ7LZRQ5wwuTFDHWmFAAEC+RYQYOV7/ronQCCDAvMuOTfaf/S9DHamJQIEsiDw6rb7xgl1R2ahFT0kWGDNMcWYcWhLgitUGgECBAgMVkCANVgx1xMgQCDhAn3z5sacMz4VXU/9IeGVKo8AgTwKFFpGxOlbfyP+3L1MHtvXcxUECoWIaw5tiQ8t571XVeB2BAECBKomIMCqGrWDCBAgUD2B7qef6A+xeufOqd6hTiJAgMAABZ6YfEKc37XHAK92GYHBCZw8rSmmre+9V4NTczUBAgSSLyDASv6MVEiAAIEhCXT85H9j7oWfH9JaiwgQIFBRgVXXin1XvqaiR9g8nwLee5XPueuaAIF8CAiw8jFnXRIgkFOB1ltuiAU3fTWn3WubAIEkC/x42gVxffuWSS5RbSkTWHdcXVx5UHPKqlYuAQIECAxUQIA1UCnXESBAIKUC8y45J9p/dE9Kq1c2AQJZFWibOCkOHXlmVtvTV5UFFmkqxFcOaY5xS3vvVZXpHUeAAIGqCQiwqkbtIAIECNRGoG/B/IUvdX/isdoU4FQCBAi8h8D1U6+NH3esyYfAsAXO+VhTbL2W914NG9IGBAgQSLCAACvBw1EaAQIEyiXQ/czTMeeME6N39qxybWkfAgQIDFvg79sdEJ8qHjHsfWyQb4FDt2mMA7dqyDeC7gkQIJADAQFWDoasRQIECJQEOu77Ucy9wNd13A0ECCRHoLjY4vGZTb8eL/YsmZyiVJIqgR3XqY8zdmtKVc2KJUCAAIGhCQiwhuZmFQECBFIp0Hrb12PBjX75K5XDUzSBjAo8PvlT8R9du2W0O21VUmCNMcX48sEtUe+1V5VktjcBAgQSIyDASswoFEKAAIHqCMz7wnnR/r/frc5hTiFAgMAHCPStMSH2G3sVJwKDEii9tP2qg5tj5WWkV4OCczEBAgRSLCDASvHwlE6AAIGhCPS1tS58qfvjjw5luTUECBAou8APpl0YN7VvXvZ9bZhdgfP3bo4tPlSX3QZ1RoAAAQLvEBBguSkIECCQQ4HuPz3TH2L1znwth91rmQCBpAks2HRyHL7IaUkrSz0JFThmUmPsOdFL2xM6HmURIECgYgICrIrR2pgAAQLJFuj4+b0x97zTk12k6ggQyI3AtVOui/s6V89NvxodmsDHNmmIY3dqHNpiqwgQIEAg1QICrFSPT/EECBAYnkDrt74RC67/yvA2sZoAAQJlEHhl+4Pi04XDyrCTLbIqsNWadXHuns1ZbU9fBAgQIPABAgIstwgBAgRyLjDvsv+I9u/flXMF7RMgUGuB4lLLxIkbXh9/61281qU4P4ECa44pxpcOaonG+gQWpyQCBAgQqIqAAKsqzA4hQIBAcgX6OtoXvtT9979NbpEqI0AgFwKPTj45Lu7aJRe9anLgAkuPLMQVBzXHCkv6xcGBq7mSAAEC2RMQYGVvpjoiQIDAoAW6//JczD37s9Hz8l8HvdYCAgQIlEugd+0NYv/lLi/XdvbJgEChEHH5gc2x3ji/OJiBcWqBAAECwxIQYA2Lz2ICBAhkR6Dricdi7jmfjd5ZM7PTlE4IEEidwHenXRK3tE9MXd0KrozAWXs0xbbjfW+wMrp2JUCAQLoEBFjpmpdqCRAgUFGBzl//qv9JrL7OjoqeY3MCBAi8l8C8zafFJ1pOAUQgjp/cGLtv1ECCAAECBAj0Cwiw3AgECBAg8G8CHT/7ccw9/wwqBAgQqJnA1VNuiPs7V63Z+Q6uvcDBWzfG9K2FV7WfhAoIECCQHAEBVnJmoRICBAgkRqD9nrti3uX/kZh6FEKAQL4E/rrDwXFKHJKvpnX7lsAeGzfEcTs3EiFAgAABAv8mIMByQxAgQIDAuwq0/ddtMf/aL9EhQIBA1QWKo5eLYyZcF6/1jaz62Q6srcBO69bHabs21bYIpxMgQIBAIgUEWIkci6IIECCQDIEF3/hatH7z+mQUowoCBHIl8Jspp8QXOqflque8N7vFh+ri/L2b886gfwIECBB4DwEBlluDAAECBN5XYP41V0TbnbdTIkCAQFUFeiZMjANGXVLVMx1WO4H1V6qLL+zXHMVi7WpwMgECBAgkW0CAlez5qI4AAQKJEJh32QXR/v27E1GLIggQyI/AXVMvjds7NslPwzntdK3li3Hpfs2xSFMhpwLaJkCAAIGBCAiwBqLkGgIECBCIueedHh0/v5cEAQIEqiYwd4td4pPNJ1ftPAdVX2CV0cW4ZN/mWHqk8Kr6+k4kQIBAugQEWOmal2oJECBQU4E5p50QnY88WNMaHE6AQL4Erph8UzzUtVK+ms5Jt2OXKsbF+zbHmCWEVzkZuTYJECAwLAEB1rD4LCZAgED+BGafcHh0Pfl4/hrXMQECNRF4YcfD4tS+g2pytkMrJ7Dc4oW4aN/mWHFpL72qnLKdCRAgkC0BAVa25qkbAgQIVEVg5uEfj54Xnq/KWQ4hQCDfAsXlx8Un1rom5sQi+YbIUPejFivERR9vjlVGCa8yNFatECBAoOICAqyKEzuAAAEC2RR4fb9dovefr2azOV0RIJAogYennBaXd05OVE2KGZrAMosW4sJ9mmO1ZYVXQxO0igABAvkVEGDld/Y6J0CAwLAFXtt1++hrXTDsfWxAgACB9xPoXm+zOHCZiyClXGDpN8Kr1YVXKZ+k8gkQIFAbAQFWbdydSoAAgcwI/HPSxMz0ohECBJIrcOfUy+KOjg2TW6DK3ldg1KKFuGCf5hBeuVEIECBAYKgCAqyhyllHgAABAm8JvP7xadH7+mtECBAgUDGB2VvuGkc1nVSx/W1cOYFlFy/EBXs3x6qjfW2wcsp2JkCAQPYFBFjZn7EOCRAgUBWBWcdMj+5nnq7KWQ4hQCCHAvX18YUdb4zfdI3LYfPpbXmFJYtx/t5NsdIywqv0TlHlBAgQSIaAACsZc1AFAQIEMiEw53MnR+eDv8hEL5ogQCB5As/veESc3ndA8gpT0bsKrDyqGOfv1RTLLym8cosQIECAwPAFBFjDN7QDAQIECLxNYN4VF0X79/6bCQECBMouUFxx1ThktaujtdBS9r1tWF6BNccU47y9mqP0q4M+BAgQIECgHAICrHIo2oMAAQIE/k1gwc3XRevN11EhQIBA2QV+NeWMuLJzp7Lva8PyCay3Yl2ct1dTLNosvCqfqp0IECBAQIDlHiBAgACBigiUnsIqPY3lQ4AAgXIKdK2/ZRy01AXl3NJeZRTYbPW6OGfP5mioK+OmtiJAgAABAhEhwHIbECBAgEDFBDru/UHMveisiu1vYwIE8inw7alXxHc61s9n8wnuevu16+NzuzcluEKlESBAgECaBQRYaZ6e2gkQIJACgY4HfhZzzz4lBZUqkQCBtAjM3GqPOKbxhLSUm4s6d92wIU6c0piLXjVJgAABArUREGDVxt2pBAgQyJVA528eijmnHp+rnjVLgEDlBArNLXHhNtfF77tXqNwhdh6wwAFbNsRh2wqvBgzmQgIECBAYkoAAa0hsFhEgQIDAYAW6nngs5px2QvS1tQ52qesJECDwDoE/TToyPte7L5kaCxw9qTH2mthQ4yocT4AAAQJ5EBBg5WHKeiRAgEBCBLqfezbmnn969Lz0YkIqUgYBAmkVKKy6Rhy44pejq+jJn1rN8PRdm2LSuvW1Ot65BAgQIJAzAQFWzgauXQIECNRaoOeVl2LexWdH15OP17oU5xMgkHKB+6d+Lq7u2DHlXaSv/MVaCv0va99oFT81mL7pqZgAAQLpFRBgpXd2KidAgEBqBXpnvhbzLj4nOn/7cGp7UDgBArUX6Nxw65i+xHm1LyRHFawyqtgfXq08qpijrrVKgAABAkkQEGAlYQpqIECAQA4F+loXxNyLz47OX/48h91rmQCBcgncNvWquLtjQrm2s8/7CExcrS7O3K0pRjYXOBEgQIAAgaoLCLCqTu5AAgQIEHhLoLc35l15cbR/73+gECBAYEgCr2+9ZxzbcNyQ1lo0cIFdNqiPk6Y2DXyBKwkQIECAQJkFBFhlBrUdAQIECAxeoO2OW2P+V68c/EIrCBDIvUBh0cXi3M2vjSe7x+TeolIAh2/XGPtv4ZcGK+VrXwIECBAYmIAAa2BOriJAgACBCgt0Pnh/zJ9xWfS88nKFT7I9AQJZE3hm0tFxVu8+WWur5v3UFSNKvzS4/dp+abDmw1AAAQIECIQAy01AgAABAokR6HnpxZg/4/LofPiXialJIQQIJF+gsPr42H/cVdFTELSUa1orLl2MUz/aFGst72Xt5TK1DwECBAgMT0CANTw/qwkQIECgAgLzr7ki2u68vQI725IAgawK/Gzq2XFNx3ZZba+qfW3xobr+8MrL2qvK7jACBAgQ+AABAZZbhAABAgQSKdD2/74TC2ZcFn1dXYmsT1EECCRLoGOjbePgxc9JVlEprObjmzXEJ3doTGHlSiZAgACBrAsIsLI+Yf0RIEAgxQJdjz7S/5XC7j//KcVdKJ0AgWoJ3Dz16rinY51qHZepcwqFiFM+0hST1/M1zEwNVjMECBDIkIAAK0PD1AoBAgSyKND7+j9j/lcuj46f35vF9vREgEAZBf65zT5xfP3RZdwxH1utOroYn/lIU6w5xvuu8jFxXRIgQCCdAgKsdM5N1QQIEMidwIKvXxutt96Yu741TIDAwAWKSy4dZ248I57tGT3wRTm/ctK69XHytKZo9OBVzu8E7RMgQCD5AgKs5M9IhQQIECDwhkD7j+/pfxqrb95cJgQIEHhXgad2OjbO7dmLzgAEjtyxMfbZtGEAV7qEAAECBAjUXkCAVfsZqIAAAQIEBiHQ/fQT/e/F6nry8UGscikBArkRWGPd2G/sVdEXhdy0PNhGV1iyGCdNbYwNVq4b7FLXEyBAgACBmgkIsGpG72ACBAgQGKpA34L5/U9itf/wu0PdwjoCBDIs8JOp58bXOrbJcIdDb237tev7w6tFmgR8Q1e0kgABAgRqISDAqoW6MwkQIECgLAKtt98UC26YUZa9bEKAQHYE2jbeIQ5d7PPZaahMnRwzqTH2nOgrg2XitA0BAgQIVFlAgFVlcMcRIECAQHkFOh74WbR+8/ro/tMfy7ux3QgQSLXAjVNmxA87x6e6h3IVv/qyxThxSlOsvYJfGSyXqX0IECBAoPoCAqzqmzuRAAECBMos0Ne6IBZ88/pou+PWMu9sOwIE0irwj233jRPrjkxr+WWre/eNG+L4nRvLtp+NCBAgQIBArQQEWLWSdy4BAgQIlF2g86EH+p/G6nr6ibLvbUMCBNIlUBy9bHz2w1fHX3qWSVfhZap2iRGFOH5yY2w3vr5MO9qGAAECBAjUVkCAVVt/pxMgQIBAmQX6Ojui9Zs3ROn9WD4ECORb4A87nxAXdO+RO4Rtx9fHcTs1xlIjvag9d8PXMAECBDIsIMDK8HC1RoAAgTwLdP7m4YVPY/3h0Twz6J1ArgX61lwv9lvhylwZnDilMXbd0IvaczV0zRIgQCAnAgKsnAxamwQIEMilQG9v/7uxSkGWDwEC+RT44dQL4saOLTPf/Kar1cUxOzXG2KW8qD3zw9YgAQIEciogwMrp4LVNgACBPAl0Pfbb/iCr63eP5KltvRIgEBGtEyfFYSPPzLRFKbjacxNPXWV6yJojQIAAgRBguQkIECBAIDcCrbfe2B9kRXd3bnrWKAECEV+bcm38pHPNzFGUnro6alJjrLi0p64yN1wNESBAgMA7BARYbgoCBAgQyJVA15OP9X+lsPPXD+aqb80SyLPA37Y7IE4qHpEZgqb6iCN3bIzdNvLUVWaGqhECBAgQ+EABAdYHErmAAAECBLIo0Pqf3+wPsvra27LYnp4IEHibQHG55ePT614dL/UumXqX7deuj09s3xjLLu4XBlM/TA0QIECAwKAEBFiD4nIxAQIECGRJoPuZp/q/Utj5q19kqS29ECDwLgKP7fypuLB7t9TajF6s0B9c7bBOfWp7UDgBAgQIEBiOgABrOHrWEiBAgEAmBNruvD1ab78pemfPykQ/miBA4J0CvePXj/3HXJFKmtIL2o/YvjEaZVepnJ+iCRAgQKA8AgKs8jjahQABAgRSLtDzyktRCrLa7roj5Z0onwCB9xL4/tQL4xsdm6cGaL1xdXHYdg0xYVxdampWKAECBAgQqJSAAKtSsvYlQIAAgVQKdD3222j7r9uj45c/S2X9iiZA4L0FFmw6OQ5f5LTEE41sLsSh2zbE7l7SnvhZKZAAAQIEqicgwKqetZMIECBAIEUCHff+IFrvvD1K78nyIUAgIwJ1dTFj0rXx867VE9vQrhs2xCHbNMTiI7ykPbFDUhgBAgQI1ERAgFUTdocSIECAQCoEurv7Q6y2O2+L3pmvp6JkRRIg8P4CL29/UJxcOCxxTBuuXBcHb90Q6/q6YOJmoyACBAgQSIaAACsZc1AFAQIECCRYoOfvryx8P9Z//2eCq1QaAQIDESguPzaOH391/KNv8YFcXvFrxixRiOlbN8bOE7yhveLYDiBAgACBVAsIsFI9PsUTIECAQDUFuv7w6ML3Y93/02oe6ywCBMos8LudT45Luncp866D266uGHHQVo1x0FYNg1voagIECBAgkFMBAVZOB69tAgQIEBi6QMdPfxStd94W3U8/MfRNrCRAoGYCPetsFAcs+8Wanb/LBvVx4JaNMWox77mq2RAcTIAAAQKpExBgpW5kCiZAgACBRAj09vZ/rbAUZPW+9s9ElKQIAgQGLvDdqRfHLR2bDnxBGa7cas26OGCLxlhjTLEMu9mCAAECBAjkS0CAla9565YAAQIEyizQ++o/+kOsUpjlQ4BAegTmbTYtPjHilKoU/OGV6mK/zRtik1XrqnKeQwgQIECAQBYFBFhZnKqeCBAgQKDqAl1PPt7/a4UdP7u36mc7kACBwQsUmprjyu2+Er/sWnXwiwe4Yo3lirHv5g2x7XgvaB8gmcsIECBAgMB7Cgiw3BwECBAgQKCMAp0PPRDt99wVHQ/cV8ZdbUWAQCUEXtz+4Phs4ZCyb73yqGLss2lDTF5PcFV2XBsSIECAQG4FBFi5Hb3GCRAgQKCSAp2/eWhhkPWzH1fyGHsTIDAMgeLYleKoNb4cM2PRYezyr6Xjli7G3ps2xEfWF1yVBdQmBAgQIEDgbQICLLcDAQIECBCooEDXkKB28wAACxJJREFU738b7ff8T7Tf+4MKnmJrAgSGKvDI5FPii13Thrq8f92KSxdjr4kN8ZENBFfDgrSYAAECBAi8j4AAy+1BgAABAgSqIND1xGPR/v27ov0H/68KpzmCAIGBCvSsOzEOGH3JQC//t+tWHV2Mj23SEFM/LLgaEqBFBAgQIEBgEAICrEFguZQAAQIECAxXoPuPT0ZbKci6566I3t7hbmc9AQJlEPifqZfGtzo2GfBO41coxh4bN8SO6wiuBozmQgIECBAgMEwBAdYwAS0nQIAAAQJDEeh+7tmFT2Tdc1f0dXYMZQtrCBAok8CczXeJI1tO/sDdNl6lLnbfuCE2/1DdB17rAgIECBAgQKC8AgKs8nrajQABAgQIDEqg54Xn33oiq691waDWupgAgfIIFEaMiMu2mhEPd6/0rhvusE597LphfUwYJ7gqj7hdCBAgQIDA4AUEWIM3s4IAAQIECJRdoOflv771RFbv3Dll39+GBAi8v8BfdjgsTouD3rqoWIz+rwl+dMP6GLdUER8BAgQIECBQYwEBVo0H4HgCBAgQIPB2gZ5X/97/tcLSX+/M1+AQIFAlgeKKq8QhK385lhq9aOyyQX3/X0tjoUqnO4YAAQIECBD4IAEB1gcJ+d8JECBAgEANBHrnzI7OB+6Ljvvvi86Hf1mDChxJID8CxaVHRfOkKfHEajvFxB3Wyk/jOiVAgAABAikSEGClaFhKJUCAAIF8CnQ/98zCIOv++6L7+T/lE0HXBCog0Lj5Nv3BVdO2kyqwuy0JECBAgACBcgoIsMqpaS8CBAgQIFBhgc4H7+8PszoeuC/65s2t8Gm2J5A9gbqxK0bzpKnRtP3OUbfCuOw1qCMCBAgQIJBRAQFWRgerLQIECBDItkDvrJkLn8p64L7ofOTBbDerOwJlEGjaYXI07zA5Gjfbqgy72YIAAQIECBCotoAAq9riziNAgAABAmUW6H7m6f4nskqBVs8Lfy7z7rYjkF6B+g+tFU077BxN2+wYdcuOSW8jKidAgAABAgRCgOUmIECAAAECGRLo/OXP//UVwwXzM9SZVggMTKDQ3Bylp61KoVXjxpsNbJGrCBAgQIAAgcQLCLASPyIFEiBAgACBwQv0vv7av75i+NuHB7+BFQRSJtAwYf3+0Kppmx2i9KuCPgQIECBAgEC2BARY2ZqnbggQIECAwDsEup9+Mjof+VV0/uah6Hr8UUIEMiNQXGLJ/sCqFFw1rL9xZvrSCAECBAgQIPBOAQGWu4IAAQIECORIoPsvz0XXIw/1h1mlv+jtzVH3Ws2CQN24laJxg42jYYNNonGDTaIwctEstKUHAgQIECBA4AMEBFhuEQIECBAgkFOBnr+/8rYw68Hoa23NqYS2ky5Q+nrgm4FV6d99CBAgQIAAgfwJCLDyN3MdEyBAgACBdwj0zp618CuG/U9nPRi9M1+nRKBmAqWnqkpPV/WHVptu4RcEazYJBxMgQIAAgeQICLCSMwuVECBAgACBRAj0tbcvDLN+82B0PvJQ9LzyUiLqUkS2BRZ+NbAUWG3Z/+dDgAABAgQIEHi7gADL/UCAAAECBAi8r8DCMOuh/jCr+8/P0iJQNoGG9TZ4I7DaKupXXrVs+9qIAAECBAgQyJ6AACt7M9URAQIECBComEDXE4/1P53V/cxT0f3HJ6N31syKnWXj7AkUF1v8rSesSk9ZFVpGZK9JHREgQIAAAQIVERBgVYTVpgQIECBAIB8CXU/9YWGY9Uag1f2XP+ejcV0OSKB+ldWjfu11o2F86W9C1K20yoDWuYgAAQIECBAg8H8FBFjuCQIECBAgQKBsAr3/fDW6nnw8up9+Irr6g60no6+trWz72yi5AsXFl4j6N4KqN0OrQnNLcgtWGQECBAgQIJAqAQFWqsalWAIECBAgkD6B/kDrycej66lSsPVk9Pzjb+lrQsXvEKhfY3z/k1X9odXaE6Ju+bGUCBAgQIAAAQIVExBgVYzWxgQIECBAgMC7Cbz5lFZ/oFUKtp58HFTCBYpLj4qGtUth1YSFXwdce92IuvqEV608AgQIECBAIEsCAqwsTVMvBAgQIEAgpQI9L70Yb/29/GJ0v/HfpbDLp3oChYaGqFthXNSNXTHqVlgx6tdYq//dVcXRy1avCCcRIECAAAECBN5FQIDltiBAgAABAgQSK9DX0fGvYKsUar38r6Crd+6cxNad9MIWBlRvBlVv++eyY5JeuvoIECBAgACBnAoIsHI6eG0TIECAAIG0C5QCrLc/tfX2p7hKwVfeP3XLjnn3kGrsinmn0T8BAgQIECCQQgEBVgqHpmQCBAgQIEDg/QX65s+L3tmz3vib2f/Pvnf771mzonfOrFRwFhoaozByZBQWGRmFkYtGsfTP/n8fGcVFFo3CEkv0f+3vzaerSl8H9CFAgAABAgQIZEVAgJWVSeqDAAECBAgQGJpAX99bYdfCkGth4PXmX1/pv+fPH9re77Oq0NLSH0AV+0OpRf/9398IqoojF/7f+4Orxqay12BDAgQIECBAgEBaBARYaZmUOgkQIECAAAECBAgQIECAAAECORUQYOV08NomQIAAAQIECBAgQIAAAQIECKRFQICVlkmpkwABAgQIECBAgAABAgQIECCQUwEBVk4Hr20CBAgQIECAAAECBAgQIECAQFoEBFhpmZQ6CRAgQIAAAQIECBAgQIAAAQI5FRBg5XTw2iZAgAABAgQIECBAgAABAgQIpEVAgJWWSamTAAECBAgQIECAAAECBAgQIJBTAQFWTgevbQIECBAgQIAAAQIECBAgQIBAWgQEWGmZlDoJECBAgAABAgQIECBAgAABAjkVEGDldPDaJkCAAAECBAgQIECAAAECBAikRUCAlZZJqZMAAQIECBAgQIAAAQIECBAgkFMBAVZOB69tAgQIECBAgAABAgQIECBAgEBaBARYaZmUOgkQIECAAAECBAgQIECAAAECORUQYOV08NomQIAAAQIECBAgQIAAAQIECKRFQICVlkmpkwABAgQIECBAgAABAgQIECCQUwEBVk4Hr20CBAgQIECAAAECBAgQIECAQFoEBFhpmZQ6CRAgQIAAAQIECBAgQIAAAQI5FRBg5XTw2iZAgAABAgQIECBAgAABAgQIpEVAgJWWSamTAAECBAgQIECAAAECBAgQIJBTAQFWTgevbQIECBAgQIAAAQIECBAgQIBAWgQEWGmZlDoJECBAgAABAgQIECBAgAABAjkVEGDldPDaJkCAAAECBAgQIECAAAECBAikRUCAlZZJqZMAAQIECBAgQIAAAQIECBAgkFMBAVZOB69tAgQIECBAgAABAgQIECBAgEBaBARYaZmUOgkQIECAAAECBAgQIECAAAECORUQYOV08NomQIAAAQIECBAgQIAAAQIECKRFQICVlkmpkwABAgQIECBAgAABAgQIECCQUwEBVk4Hr20CBAgQIECAAAECBAgQIECAQFoEBFhpmZQ6CRAgQIAAAQIECBAgQIAAAQI5FRBg5XTw2iZAgAABAgQIECBAgAABAgQIpEVAgJWWSamTAAECBAgQIECAAAECBAgQIJBTAQFWTgevbQIECBAgQIAAAQIECBAgQIBAWgQEWGmZlDoJECBAgAABAgQIECBAgAABAjkVEGDldPDaJkCAAAECBAgQIECAAAECBAikRUCAlZZJqZMAAQIECBAgQIAAAQIECBAgkFMBAVZOB69tAgQIECBAgAABAgQIECBAgEBaBARYaZmUOgkQIECAAAECBAgQIECAAAECORX4/xo0ZYJXCwQkAAAAAElFTkSuQmCC"/>
          <p:cNvSpPr>
            <a:spLocks noChangeAspect="1" noChangeArrowheads="1"/>
          </p:cNvSpPr>
          <p:nvPr/>
        </p:nvSpPr>
        <p:spPr bwMode="auto">
          <a:xfrm>
            <a:off x="345281" y="160338"/>
            <a:ext cx="2286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7" name="AutoShape 18" descr="data:image/png;base64,iVBORw0KGgoAAAANSUhEUgAABLAAAALmCAYAAABSJm0fAAAgAElEQVR4Xuy9B7RdxZnnWzfpSuQoCSGRc8aASCJKAgEmmJxNMsgw9ps30z3dPdPz3vR73f26e7rfjKcXJptgTMa0hckGmywyiGQQ0WBsogDleGf9t6jrUmmH2uecfe7eZ/9qLRY2d5/aVb/v2xX+9VVV18DAwIAhQQACEIAABCAAAQhAAAIQgAAEIAABCECgpAS6ELBKahmKBQEIQAACEIAABCAAAQhAAAIQgAAEIBARQMDCESAAAQhAAAIQgAAEIAABCEAAAhCAAARKTQABq9TmoXAQgAAEIAABCEAAAhCAAAQgAAEIQAACCFj4AAQgAAEIQAACEIAABCAAAQhAAAIQgECpCSBgldo8FA4CEIAABCAAAQhAAAIQgAAEIAABCEAAAQsfgAAEIAABCEAAAhCAAAQgAAEIQAACECg1AQSsUpuHwkEAAhCAAAQgAAEIQAACEIAABCAAAQggYOEDEIAABCAAAQhAAAIQgAAEIAABCEAAAqUmgIBVavNQOAhAAAIQgAAEIAABCEAAAhCAAAQgAAEELHwAAhCAAAQgAAEIQAACEIAABCAAAQhAoNQEELBKbR4KBwEIQAACEIAABCAAAQhAAAIQgAAEIICAhQ9AAAIQgAAEIAABCEAAAhCAAAQgAAEIlJoAAlapzUPhIAABCEAAAhCAAAQgAAEIQAACEIAABBCw8AEIQAACEIAABCAAAQhAAAIQgAAEIACBUhNAwCq1eSgcBCAAAQhAAAIQgAAEIAABCEAAAhCAAAIWPgABCEAAAhCAAAQgAAEIQAACEIAABCBQagIIWKU2D4WDAAQgAAEIQAACEIAABCAAAQhAAAIQQMDCByAAAQhAAAIQgAAEIAABCEAAAhCAAARKTQABq9TmoXAQgAAEIAABCEAAAhCAAAQgAAEIQAACCFj4AAQgAAEIQAACEIAABCAAAQhAAAIQgECpCSBgldo8FA4CEIAABCAAAQhAAAIQgAAEIAABCEAAAQsfgAAEIAABCEAAAhCAAAQgAAEIQAACECg1AQSsUpuHwkEAAhCAAAQgAAEIQAACEIAABCAAAQggYOEDEIAABCAAAQhAAAIQgAAEIAABCEAAAqUmgIBVavNQOAhAAAIQgAAEIAABCEAAAhCAAAQgAAEELHwAAhCAAAQgAAEIQAACEIAABCAAAQhAoNQEELBKbR4KBwEIQAACEIAABCAAAQhAAAIQgAAEIICAhQ9AAAIQgAAEIAABCEAAAhCAAAQgAAEIlJoAAlapzUPhIAABCEAAAhCAAAQgAAEIQAACEIAABBCw8AEIQAACEIAABCAAAQhAAAIQgAAEIACBUhNAwCq1eSgcBCAAAQhAAAIQgAAEIAABCEAAAhCAAAIWPgABCEAAAhCAAAQgAAEIQAACEIAABCBQagIIWKU2D4WDAAQgAAEIQAACEIAABCAAAQhAAAIQQMDCByAAAQhAAAIQgAAEIAABCEAAAhCAAARKTQABq9TmoXAQgAAEIAABCEAAAhCAAAQgAAEIQAACCFj4AAQgAAEIQAACEIAABCAAAQhAAAIQgECpCSBgldo8FA4CEIAABCAAAQhAAAIQgAAEIAABCEAAAQsfgAAEIAABCEAAAhCAAAQgAAEIQAACECg1AQSsUpuHwkEAAhCAAAQg0CoCy5YtM6+//rp55ZVXoiw32GADM2HCBNPd3d2qV5APBCAAAQhAAAIQgEBBBDpCwFq8eLG59tprzZtvvhlhOuSQQ8ykSZMKQpae7csvv2x++tOftvzdw4cPN+edd57ZaKONWp43GUIAAhCAAASqTuDrr782r776qnnppZfMJ598YubOnWsGBgZSq7Xnnnua4447rupVp/wQgAAEIAABCECgFgQ6QsB66KGHzH333Tc4UEXAqoXvUkkIdCyB3/72t5Eo39PTY84991yz6aabrlRXieXXX3+9WWWVVcwFF1xgRo8e3bE8qBgE0gjMmjXLTJs2LYqsUoRVaNL3dcYZZ5jtttsu9Cc8B4G2E3jsscci/15zzTXN1KlTzbrrrrtSGX71q1+Z+++/34wcOTJ6ZrXVVmt7OXkhBCAAAQhAoB0EKi9gffDBB+aqq64y8+bNG+SFgNUO1+EdEIBAUQS+/PJLc8kllxhNzHfZZRdz0kknRWKWTfPnz48ErnfeeceMHTvWfO973zMjRowoqjjkC4HSEtBWwFtuucUsWLAgVxm7urrM3nvvbY488sgVvq1cmfAwBNpA4He/+5258sorIx+fPHlytMNA/mvTF198Ya644grz+eefmx122MGcdtpp+HQb7MIrIAABCEBgaAhUWsByJ3EuvjIJWDvuuGM0oGgkPfHEE+b999+PfsoWwkYI8hsIVJOAtj3dfffd5uGHH44qoFV1bXXSqvqnn35qnn32WSORS5MYbX8aP358NStKqSHQBAH1j1dfffUKC1jKbtVVVzVrr722GTVq1Eq5r7766mbDDTeMhN911llnBSGgiaLwUwgURmDp0qVRtK22x6rN33jjjc2uu+4ajQu1iPv8889H38CwYcPMWWedZbbYYovCykLGEIAABCAAgaEmUFkBSxO8Bx980DzwwAMrnXFRJgGrmbL87Gc/i87yQMAa6s+E90Og/QQk0Os8vbfeeiv25USQtN8mvLE8BPyzL3t7e81+++1n9t9//0jAIkGgkwgoyuonP/lJdLZbXJL/T5kyJfoG3OisTmJAXSAAAQhAAAIiUFkB67333os6c4VU6/YgCVr2sNZmRKNm3cI/xL2ZsiBgNWsNfg+BahPQeT4zZswwjzzyiPnjH/9olixZYvr6+qKb0zRZ2XzzzZmsVNvElL5BAu+++250fMCiRYuMJu8nnnhitN2WBIFOJSDRdvr06eapp54yn332WXTem7aOjxs3zhxxxBFRv0CCAAQgAAEIdDqBSgpYullI5wH8/ve/jyZv2lqjQ4+1pUapGdGoWYMjYDVLkN9DAAIQgAAE0gn88pe/jIRdJc79wVsgAAEIQAACEIBAPQhUTsDyz4bZaqutzNFHHx0dYImAVQ+npZYQgAAEIFBfAoq6UgS2LjHgJsH6+gE1hwAEIAABCECgfgQqJ2Ap0uq6666LttLoQGPdvqVr5C+++GIELGOibZTaavToo49GZ+d8/fXXUZi5tlmuscYa0eGeOiNh9OjRQVuPtEVTEwVt2cybdt555+g2nKykm9ZeeOEFo9ukdIuOzv6xyR7Gu8ceewweWpqU31dffbWCH2S9d6211jIXXXRRdDW1mxYuXBidPaZQfbc82rqlQ4F32mkno/JknbPSTHnsldgqV1I53TL7wq7+5kciutGBoZcC+HUIiW7UgbOvvfaaefLJJ80f/vAHo4hJJfHT9d/a5qOoySx+vv3kx7qN6emnnzYzZ86MfFv11vYh2XD77bc3++67b3R4c1wKrYu2aSiyQ/a37zjjjDOMLmRQKsI2yrcR+4jF7bffPrh9OvSbS/o2/O89KT/ZQgcHi4UWDvT/43zDvT0r63uM+3uIn8oHdC7MM888Y958883om5UNlRShKz9Te6dvVpE68sPQpLZAvqy8FfFr2yZt25Ev77XXXkaM+vv7g7JsdX5pLw31dz8Pd+v6JptsYs4555zosOikZOukNlP21vdut/OLtb7NbbbZJrrxb/311w/ilPWQWzflr3Zc7aT8UPayF6DID6wPqC4TJkww+rf6w5BUhG+Jj7aAqc+Tr2osozKqf956663NQQcdFPlWSGp1fx/yzrhnbJ1efPHFFb4/fSfa1vatb30r13fi+mCeMiX5a2i75r+rkbY+bvxl7bvppptGbUaIDzbybvfij7gxQB6WPAsBCEAAAhAoK4FKCViaKCnSSrdwubdvNTpQL8IoQ7mFUIPhG264IbqVJi2JnSYUxxxzTOJk3/6+SAFL4oAm3xIl7YQnrdyaDGmSLAEubgLSjGCk90p4+c1vfmMeeuihwQlwUnlUFk00DjjggMQJcTPlyTt4jRMK2i1gyYa6Jem2225b6VYwn2MIP/c3EsJuueWWSERIS/ILTZQPP/zwlewS0k7IB+STuuXPTc0IWCG20bvyClgSfi+//PJowmhTuwQsfSP33XffCt/tUAhYH3/8sbnpppsy/cLy0WLH8ccfH4mdaQcdW4FO29R0u1daCsmz1fmF9F0h/h6XT6iAlae91HvEe7vttjMnnHBCtOjUTHK/KStaaHygSw80PkhLuoHw5JNPjr2h0P1dq31L7aME52nTpqX2L2rD1LdMmjQpii5LSkX093ltIvFS34gEXvl41nfy7W9/OxKzsgTEKgpYefxFPqgz29LOrCpiDJDXvjwPAQhAAAIQKCOByghY/sRSE5DTTz89GuA1OlAvwiBDJWDpQFsN3ufMmRNcLa1Yn3nmmdF14kmpKAFLN+pIjHQn3yEF1yToyCOPjFbS/dSMYKTIiptvvjlavc+TFNEmcUMrza0sT57Bq38bly1HOwUsTV4kaqjcWRMZl5MmtCeddFIsP/ucVvVvvfXWTFHRzVdCjiYIbrRNSDuhqMVrrrkmOhjaTY0KWKG20bvyCFiaDN9xxx1RlJhf75Cox9DvPU4Qk0Bw2WWXRdFpbmq3gPX++++bq6++OlNg8uuqiD21exLx45Lta5577rkgYV15KE8tCIwfP36lLFudX2j7FOLvcXmFCFiqk4RqMcqbtO3/u9/9bq5IOP8db7/9dhQZrO9LPqr+II8vSECTD2y22WaxxS/Ct9SOSYRXxJVNap8UIah62EhV/U393OTJk83EiRNjhdai+vs8tpRgeO211waLx7Zeu+22mznuuONSxbmqCViKHpdtNV4KTbK9xNykiweKGAOElo3nIAABCEAAAmUmUBkByx38KdT+ggsuGNyO0OhAvQjDDIWApYgr3cZkIwU0+NUkQau4up1GAyVNOBTafu+990bbbGzEk7YqaBvmOuusE4vDFbCytvOEhunrOQ18NQmxg1q/vPrvEpXeeOONqMwSvGzSNhTZX37gpkb9IG4yJmbajqatbpaNJuxaaX7sscdWmDRrQK6oDn+1vNHyqE55Bq/+NjLLpJ0Clh+RY/lp25Z8TCvusrui7Xx7JvFTPfyJpHxbk05N7DbeeOPIt5WvburT9gn3Gzj00EPNwQcfPOgiWfaQH2jipMmIko2C8LecFWEbvS+PgJUktLUjAkucFamopPcde+yxiQKkH33mCoFJ7W8IBzcaV/nIvzQRVETkyJEjo29RbZwEfdlT0WJuJJWE57PPPnslEUW/efDBB80DDzywwja43XffPRJJ5MvyQbUF8gM38kSiyLnnnhu1uTa1Or88fVaWvyflFSJg+d+72kgJLhIF7dZgiTKKShF7t89pxZlVro9oAUZ9hV0Mkf3V9qlPUZ+V1PfF2UtMivAtX/TVuyVebLvttoO3KKutUwS1PctTz5x//vlmzJgxK5iqyP4+1L/EW324ziCzSeVVe6vvUH2zFjJkE/WXimh1t/WmiXPKz/XBrDYjxF9DxyZ+/UPa+jixUxFWquOWW24ZtTGqu55T2yJmdvwlZmqH1Jc18m77m9AxQKh9eQ4CEIAABCBQZgKVELDcaB0NfjXwUxi6TY0O1IswTLsFLD/CQwN28dFZL3FbZDRw0tkbWj23K8Fiqd/EbVdwB36KMpLYlRSxFTpIVJSTosU0sVBKEzD0d3+wrHJqBd+PoGjUDySOKvrKlkeTsbPOOis6NycuaTKiwbvO3VFyt7O6zzdaHuURMnCOm2y572+XgKXtfYqms9F/GrwrOjLpHBf5rLbp6QwlJdlTUVj+SrSeU1SFxBoliRTaVqNJUtwWFD+qT2fjTJ06dbAcWfb46KOPoi15EjqSRNKibKN8Q4QbPecLwK7NixawJNwo+krfQNIE2y1PUQKWzijT1iX7/WVNiH3fkMgiEdz/xl0fUN46Z1ETaJ1dE5f8qBr/NrxW55enz8ry96S8sgQB1weUR9YiSJyIp4UBReE0mvx+1uajvkz5xp1zJkFFAoLaVisgxEWDFeFbrug7bNiwqH+RiOonv2888MADo+3QNhXd34faw+2f9BsJMPpO/EUlm58fMZbGQL+xPqi+VZFyirhv1F9tm+me5RnaTmb1w/6YR+WViK7Fk7jxVFyksvrL8847b6UzIbPebXn4gqvLKeTMylCb8xwEIAABCECgLARKL2BJVJC4oImCkia5muy6g4NGB+pFGKHdApY74E3bXufWVYN3DY4UZaCUNhHVAO3KK6+MDufNOkw8RMDyo1x8kSHJJv7APm5VthE/8EUSCYA6tFjnqqQlX7SRqCdxz91K2Eh57DtDBq/+NjKVQYNZKyS1Q8BSGSRGaQVYyV6skHa2h56TKKkJhValleIiYjTpUWSh3c6nKJisrSe+GClhVlFgSmn28Fn6E0fXF4qwjfIPFbAU0XDnnXdGk3AbEfTZZ59FRQydmCX5dtY37L7bF2vi8ixCwJLvSDD98MMPo1fGfXtxZXGFiaRoUldo0LbAU045ZfDw/rg81Z5pe6sVYzWBl2i63nrrRY+3Or88fVaj7U+WgKVtg9ouJf9Tn6OtulqESEu+6NWsn8YJWElCgFsu2ev666+PzupT8qPBivAtvVPfjSKO5bMSQ0899dRYgcO3mc+p6P4+xL98W2rBR31f1sHz7gU8ek9S+yG/ko1k46yob+WT5a96JqtdS6p3Vlvvj0vixqd+3n5fk/QNZb1b+eYdA4TYl2cgAAEIQAACZSdQegHLDY1OGig1OlAvwjjtFrAkHuhGI6W0qBG/rtpOqEgKe+7GUUcdlXmuVCsELB36qu1H2hoosUUrq9qClHagssruT4TjytuIH/j56gwbiSRZ5fEnp3FRYY2Ux9opZPCqmyElAmlwLuFIE8mf//znibdxur4ZsrKtsmTVQWLZpZdeOhiNloefJnU60FgpLiJGETYSHZRCon30nMojcUNMtPVGN0buuuuuUR5pdXG3+GS9qwjbqHwhApa25Kh+iiiSwCKb68Y1e0tos8JA2kRPbYXEbB2kH7oNrAgBSxNoRdJI4Jw9e3a01XP//ffPbM5dvnHfqyLvxNZeFJC0zdB/kSbmWmRZffXVIzFNERi6rbTV+WVW0Hsg69tNyi9LEFAEr/6RiC/BXtEjSZE39h2+X2lrlaKQ8twI6ZbX72dDhTTl4QvjEh0kVNqtoUX4Vqjt1CfqRmXZTsn/novu70PKKfYSmGwUmw5mD/n+/MWrpCjIPMcWqLxZ/qpnihCwVP8bb7xxcHE1q99w2aodV79p7Rz3PRTVz4TYmGcgAAEIQAACZSZQagHLnVTayVrcgZeNDtSLMEw7BSx/grTjjjtGW7dCxBc3skockn7rDqizrlRvdJAYYgd/IhwXGt+IH+gMG0VQKCVtTUwqn6KHFCFkD271y9RIeey7sgav/jYyvVuRRpr82DNU/PL4DN3opKQ6ZtXBPUxZeSiyIOlQWv8dPj/3t4q6kjhnz1jJ8r0QH0qqiyYi7vXjaVtq9Z4ibKN8swQs/yILlVNCrg6db4eA5S4mhNqjCAErxNZxz/htsx/FqegYCViKwlFqdvtNq/PLW++sbzcpvxBBIG9Z/L4h1H+S3uPbcu211zbf//73oyjhrOT3fYrcUgRRMzcjZvlWVpns3/2zjNxI0Hb09yHldBcWkkSopHwUIatzvmyKi6TOE/WtfEL8tdGxSVpb79sjjyjrRpmpDnGLg0X1MyE25hkIQAACEIBAmQmUVsDyz3pIOyep0YF6EYZpp4ClbUNaxfNvA2ukXkkTCncCqhvjNOBMutq70UFiUnk1kZTIoTD9119/fXC1Mmly2YgfuINxf/tPFses7R6NlMe+M2vw6k507NYZnWmWJmBJ2LrkkkvMrFmzotdkCTV6JqsOrgCYxSvr765g4L9XZT355JOzskj9e1xdFC2jCEYJWOKniYQOTrZbwOIyLMI2ek+WgOUe3G4vslDUTyNnuySBivuGxV3fn87N06RN23p0Bt3mm2+eaY+hFLDsIe4S98RWB4m7B7n7k+dGIhTTALQ6v0zY3gNZ325SfiGCQEhZ1IdrEUrtt7bsKWLL3lDaagErj3jgix552339Pq9vpfGyeelGUUUn28PO/ctq2tHfZ9lVIrrOr7S39eYV//IuRIXkH+KvjY5N0tp63x6KQlM0Wmhy847bKllUPxNaPp6DAAQgAAEIlJVAaQUs95ajrENiGx2oF2GUdgpY/mCwmfokDRTd+mQdvNvIIFGDdwlwmmRKrNKgUBMdbVdyrxv369aqCCx38Ju1RdIvg19fX+Brxi/TBq/+NjIdcqsD7bPe508+0qIabV2z8vQP823GB90JgL+VptloGJXLr4tfVn0DEmu0/SstFWGbLAHLPTPMPeuukW8urW5+fv6z2satLbYSDEJSOwQse9uZ3qV2RKKJ2hFtJ7WCSVxZfQHLjQ4JOXsnq/6tzi/rff7fs/w9JL8QoUk+o5vx1H7r1kFtwVT7bSPZ4t4Tkm9a+fx+Nu/W2SzxwL67Vb4VV5ekg+j1bNzlAe3o77N8otlIOt8n40Qft54hwmQjAlZWPeP+7o8PQsS4UB/WVlqdvekuChTVzzRSd34DAQhAAAIQKBOBUgpY7jXRIQfpZk2y2wm8qgKWrh7X4cMaOLvp17/+tbnnnnui/5R0TpZ9Ps9kWhMDHXysyBd76HgeO5VRwPInZc34ZdLg1T+01Y2iCnmff5Cuvq/99tvP7LPPPoPn2ChKRd/gjBkzopV2N2rF595KAcsVSJudHMT5UtqEXrcaagvmEUccEUUYpaWibJMWgeUenu76WZ5vLuT7ShOwJJxJKD3mmGOMtmyFpCIFLEWq6Iy0hx9+eHAbb0iZ7DO+gBUqaoS+o9X5hb7XPle0gKWFBkXlaaukPQ8ptIzNCljNtg9Ztmm1b8VxSROwxo0bF23Hdg9Gb6WAldTfZ9mv1QJWnPCoaL3rrrsu8qmsRTOVtxMELNUjrT1yxbNmxwBZNubvEIAABCAAgbITKKWA1cpJcdzAoEijDKWA1YooFZeNe05DyPlQoZNprcxrG4K2RCUlTZa1hWKjjTYyW2+9dXTItw5KTjpvSvmECDj++5qNwLI3NCpffzDeSHls+ZJEkrhtZDq8P7T+9hwl3SSWd9Kpd6QJWK2IWrH197dntMK3fXto+6B866677ho8uFsRRjpcevTo0Ym+WZRtkgQs9yxA//r50G8utM2LiyqcNGmSue+++6ItePIZnRWkSDWJWVmpKAFLh9hr6+Qnn3ySWASJkpr46dY3RUeq3ZHgYpM/YXS3w7bCl1udXxZr/+9FCVjyAS1s3H///akRbjrgXbeR6jB8RdLo5kz5g1KzApZ/CYl8VG1EaFLZ9R0r+bYuwrfiyqXFBF26oaQFHT9iUItJaovUByo1K9qFskl7rlkBKySy1rVN1qKZylpVASsrQrOofqYVfkAeEIAABCAAgaEkgIDVYvrtFLD8QXzIamWe6ro3zIWcExIymZaAokmkBBSbFAWkCY4mxBtvvLFZc801o0myexh9yOC9EcHIHSyH1NHl1+4zsPr7+wfPO3K3kdkyhdZfNtDgWJPQtC1Wcb7iC0nuTYIhImeo/7XrDCxNfCVsXHvttYMHxmdtWY6bWLTCNnEClrY16pIBRSsq7bXXXuY73/nO4LcR8s2FMtdzSfn5362+z7PPPjv6XtNSEQKWby8rQqj9kCCp6BWdDSYBxU1ZB223+syqVueXx456NrQ98PPNEgQ08b7lllsGt3irLdK2W934KX/Q/9aCg3tWYrPCh19GbTv/8Y9/HN3GqZRnC2HaAdpF+VaI7fSN6Tw+nctot8+7Ql/R/X1IGX12IWdUuflm9eOKfNOlFDNnzoxuqPS31cWVMctf09q1rDqnbePzxbh2nIHVin4mq878HQIQgAAEIFB2AghYLbZQOwUsV2BSNZpd1fZRuNeNb7bZZtFgUhEgSSlkMu1fYa5IFx0I7W6ViMs/68a/RidszdxC6N/AV/QthPItRTFoEhFn67wTVp1Xo+1Xb7zxhpk9e3aEXZMGTf616q+bKRXdpUiXpJsNFUUg8UeTL6VWRErZCYcb3Rbif9ZvNAGUQKp6SNSYOHGi0cA/jY97rpjy0U2KJ510UuyFBXGTmlbYJk7A0vZNbafRhFbfiA6Yd7fvhXxzeZq4tPzcc7iUp8QKtQm+UJQ2YY27dcwvX9Zh9rKtBBQbQbjVVltF262ybpHLugHNb2MOO+wwc9BBB2Xik43kqxJVdPi/FhJ23XXX6Ewo95bSZvPLLIj3QN72wP48TRCQD+imRm0bVFJ/cOKJJ0ZtRdrtt/7Nf832Va7QoXKovTrvvPMyt//q2bR+syjfCrWdfFrtywMPPDDYHlsRp+j+PrSMzdxC6F/64bcHaod1MY18V9GwF1544eDW9qTyDZWA1cwthP55lKG3ELainwm1M89BAAIQgAAEykqglAKWBrsLFy4MZqbJtybRGvQoaWvQhAkTBn+viY0m5u1I7RSwNAjS4O2VV14ZnExoy4G2bLQi6Xwq3YqkFCJMhEym3TO1NOE5/fTTo8lPVnIjfZLK08iEzV8RHj9+fHRIddpkzJbV5RMXfdRIeWzevkiiSeJNN90UTZL9bWT2N828L4l/Vp7uhEN52BsRFYHRbLr99tujiAQlfcMSb8aMGZOabdrB+ll1cc+Zkj0lYEnI8lNRtvGFm1NOOSXapqVDseWP8kv5p5tCvrk8dsjKzz9DLatdKCICS9+BjUjLs9XP9Scx8SfPvkCgdlRRZll9h1/HE044ITpPrdX55bGjns3y96T80gQBCVcSsOwB7fo+5KdZ7aUfPdSsgKWy6/wziSlKefxA5/ppC7sV3d3ImSJ8S3VXH633ql2RT6WJrb4/SZwV56L7+1D/Ujt1/fXXDwrIunlPDLOSX371ERdccDYLrooAACAASURBVMEK27VdATHUt4ZKwJLYeOONNxoJ43n6KD3r95txh9UX1c9k2Ym/QwACEIAABMpOoJQCVl5ojQ7U874n5Pl2Clgqj79irEgVRTSlRUXodzqAV1EDGoRp8K8Jl4Q/nRujpFukLr/88ug5CSbnnntudJZMWsqa/Oq37qAsdIuAyqKyaiJvU6sOcddK/tVXXz14HpdYaMVbE6y0JC6ayNkD6BWppMG4tiHa1IxfupyUp/JXxJeSv42sFe9LqmtWHfxJiSaykydPjqKesia1EowkAmoio2gpHaDu3sLkTzST6u2W3RdY3DNUsuri+68OOpZNVTY3FWUbX8CSD6o+Sooy0nftiykh31xIu2WfycpP9na3NOqcnu9973vRWUdxqQgBy52whm77dc8Rs+X0BSy1hRK5nn766egRbW22N3wmMfQPVHYn5a3OL48d9WyWvyfllyYI+PYM2TYlDvrOFe1pUysELN+maVGT9r1q77XYpfPclHzhqwjfcgWfNGHcljFJENXfi+rv8/iWFlEuu+yy6LZPJUVKqQ3IiqL222ZfIFbbItvoOfUdWrTZbbfdMos2VAKWCub3USE+6LcZyidOBCyqn8kEygMQgAAEIACBkhNAwGqxgdotYPlbOlQd3UynaI2kyAFtB9NA0QpCcYNqTeI0mdNgKzQSIWvyq7L5kVTabqMzfaxw5ptDg+Ubbrhh8Hwi+/dWCVjKTyuoOiDershnHeStgbv42QOk486jamYCqd8mXWQQt43MMml0wpr2CYTk6W8L1cT/+OOPj7ZRJYlYikjQNjB7KH/I9jjlK0FKPhOXr87Dkaio1W0lP8+QuoREGBVlm6RbydKiS0K+uTxNXEh+vnjr3oTpv8vfRteKLYRuJJX8QMKnbtJM8jVFwCjixk64bRnjyuKLB1ltgX8elM+i1fnlsWWIv8fllyYI+JFUEnkVGekK926eSefttULA8oWxLPFc5/09+OCDUdtqt5/uvvvuUV9pz+sqwrf8aJu0M/b8OvmRvUX193n8Kq5/0nZifU9JfqA+Qt+gXfCJE4fdC0riFoSSyjiUApbfXsoHtRB46KGHxm4/lw8+9NBDkQ/a8ydDFkrcurd7DJDXN3geAhCAAAQgUDSB2gpY/uA+7gyCRuC3W8BSGTVJVBSRzmSwSROvKVOmRGcAaQKswZLqrBVciUjus350hwQuCQGa8IWsGNt3hkx+P/rooyiyy75fAz4d/qvDtDVolZClSY/EoSeffDISl6zI4doj7tapRidscQfLS/zbd999I7FELJUkpukMD59fUtRbo+VJErCStpENtYClSZcmhjq3xU4MVVb5lXxQ55zJjxT9YM/d0ndiB/BJAmCcb8flqwi9GTNmRDfluX7lb7kLsYd8QdtjdJW7UlyEUZyA1QrbJAlYmhAdfvjhsQJNyDeXpx0Lyc+fZCdFKmkbuLZAPvroo1ERQiMus87A8qMe9H5trdR5VZpAyxbytQ8++CBqQ2RLeyi2y8JuzXL/W5wvq9zakr7PPvtE+esZiRLaDq2tjNaP9TdF7NlbQZVvq/PLY8sQf4/LL00Q8CNW9XtNwBVBouhJsVKd1VbKjmor7UHr7rvynFmVVmf/0HXZXn2ehG43Ikgspk2bFm3ls22U7KTIIfX9NhXhW3ERaHrnscceG7WRdvFG357a0Mcff3zQp8aOHRuV0Y2obnV/n8en7LNxh91rW+TBBx8cbXfUt6DvQt+JfODZZ5+NvkmbFFmlRQ4rHKruWhSyUcZZW5PdMg+lgJU0/tJWekUia2ugvgnVXXZTP/nOO+8M+qDaLkWaZW1Vt/VtRT/TiL35DQQgAAEIQKBMBBCwvvwyskeVBSyVX0KPtva4g8QQR3NXTv1ogZDfhzzjso0bzGfloUGbosB01pkiAJTibp1qdMKm/DQgVxSWJjB5ksQrTYTjVp6bKU+cSJK0jcyWt5n3JdU5NE8JP4pekEBqJ4ghHLNWrBvx7aQ8Q+si4UOHb1sxzI+qKco2cQJW0uq8ZRsiOIXYIW9+rsit39qIGolWF1988eCh/+67dbvo1KlTM7caZQlYvsgYUj+JBNtvv300iZS4opQ0SW7ElzV5P/nkkyPxxE+tzi+kvnom1N/9/LIEATdSJrQsWgTQNlMrDLeqv9X7/chLWyaJPrq8QX2iRG436f3aHiqByE1F+Vac4KP3StzQtlMJrCqj23bqb4pqivOpVvT3obZLes6P5A7JT22z+m4tLsRdrBGSR8gzftRqo+1k2i2Ebjn8iOKQMsq+ElolvsdFjxbVz4SUjWcgAAEIQAACZSaAgNUhApacTFt7tC3LPSsqyfk0odO5V1o510BSqR0Clt6jScJdd91lnnjiicGV5qRyaqKhKB6tUN5xxx2Dh3rHXd/d6ITNvlvl0qH1CvHPEgI1+FTEh6JjkrZqNlMef/AackhxM+9L4p8nT624KyJFByu7EX5JeWvSrwF82lZD+1sJDzowNy6aw81ftpBPK3LO35YaWpesCKOibOMLWCHRj41OzJJskic/d5uxjaLThQxxAlbW9i63PFkClp6VICDBXoJIlmCqCED5mcT6a665xsycOTN63XbbbRcJBDYKxC2DfFmRY4ogy2oLFMkjEVttUlJqdX4hg4pQf/fzyhKw9Ly4i3/Wd67vURN0bal67733Bm8sDY3GC6mnnknaah73+3HjxkX2SjqzqSjfEisx0yJJls8q8lOCqBYtklKz/X0o27TnJFirvVdkso1ETGvv1TZrQcC2zb6PtqJMyqPdApbeqehiXQIQMv5SW6HIq6SzA5VfUf1MqxiTDwQgAAEIQGCoCCBgdZCAJSfSIFJClCaXWinXwN4OLLUirUG7tuxJvPJvimuXgGWd3W4n04RS5dSgXhNdlUsRHZr4uFss/MNwNfnUJNSmRids/sdnt6RpUK4tEPbGLctPh4lrFdkKf0kfbzPl8QevadvIWl1/tz6N1EGTGk3SxE+TLBv9YG2r7UPaQiLbxYkHaSKAJsHakqJ/24gFbcOQX0sI0zYvTV7iUp66zJo1K9rqas/Tkvihw/3lA0XZxhewFDGkWzrTGOURnEI6mTz5+c8qykbCwG233TYYKamJ6nrrrRdtEdY3k3Wwv8oYImDpObUXEjZ1G53O2LF+pncqIlJRm/pWJVjY97q2C7nZUr780ksvmenTp6/UFmgSKn+THyed4eczb3V+aTbN4+9uPiEClp6X/bUI8cILL0Rs7DZN206qj9E3ab9HRexccsklRt+WUp4bX0N8V/2c2gXZSv5g+xT9Vn2KLiHx+5SkfIvyLeWrKGKJo37/rDKOGjXK6FwufStZt18229+HMA19RjZV9K22cssXrOirOkmk2XvvvWPb+04SsNLs4bZJOq9PonpWW1hUPxNqU56DAAQgAAEIlJVARwhYZYVbtXK5AlbcFr089XEHpq3cLpKnDDwLAQhAAAIQgEA5CbjjhGYP9ncF9ZCI5XISoVQQgAAEIAABCGQRQMDKIlSjvyNg1cjYVBUCEIAABCAwhAQQsIYQPq+GAAQgAAEIVJQAAlZFDVdEsRGwiqBKnhCAAAQgAAEI+AQQsPAJCEAAAhCAAATyEkDAykusg59HwOpg41I1CEAAAhCAQIkIIGCVyBgUBQIQgAAEIFARAghYFTFUO4qJgNUOyrwDAhCAAAQgAAEELHwAAhCAAAQgAIG8BBCw8hLr4OcRsDrYuFQNAhCAAAQgUCICCFglMgZFgQAEIAABCFSEAAJWRQxFMSEAAQhAAAIQgAAEIAABCEAAAhCAQF0JIGDV1fLUGwIQgAAEIAABCEAAAhCAAAQgAAEIVIQAAlZFDEUxIQABCEAAAhCAAAQgAAEIQAACEIBAXQkgYNXV8tQbAhCAAAQgAAEIQAACEIAABCAAAQhUhAACVk5DzZ492zzyyCNmzpw5pqenx+y3335m1KhROXPh8VYRwB6tIkk+EIAABCAAAQhAAAIQgAAEIACB8hJAwPrGNkuXLjUffPCBef75581bb71ldDvO4sWLUy236qqrmgsuuMCMHj26vBauaMmwR0UNR7EhAAEIQAACEIAABCAAAQhAAAIFEKi9gLVs2bJItLr77rujqKo8aYsttjBnn3226evry/Mznk0hgD1wDwhAoJUEHnvsMTNt2jSz5pprmqlTp5p11113pex/9atfmfvvv9+MHDkyema11VZrZRHICwIQgAAEIAABCEAAAhBoAYFaC1jz5883N998s3nttddyo1xrrbXMmWeeacaOHZv7t/wgngD2wDMgAIFWE/jd735nrrzySrNgwQIzefJkM2nSJNPV1TX4mi+++MJcccUV5vPPPzc77LCDOe2006Lt4SQIQAACEIAABCAAAQhAoFwEaitgaYvabbfdZp577rkVLNLb22tWX311M2bMGDN8+PAV/tbd3R0JVuutt57ZZJNNiLxqoS9jjxbCJCsIQGCQgNqW66+/3rz66quRcLXxxhubXXfdNWrf7bbxefPmmWHDhpmzzjrLKLKWBAEIQAACEIAABCAAAQiUj0BtBazf/va35rrrrjNLliyJrKJzrI455phImJJQRWovAezRXt68DQJ1IqAoq5/85Cfmk08+ia22Fi6mTJkSXcrhRmfViRF1hQAEIAABCEAAAhCAQNkJ1FLA0or8z372M/PKK69E9tlss83Md7/7XTNixIiy26sjy4c9OtKsVAoCpSKgSzmmT59unnrqKfPZZ58ZnbenNn/cuHHmiCOOMBtssEGpykthIAABCEAAAhCAAAQgAIEVCdRSwNLk5dJLLzVff/11tG3k3HPPNZtuuim+MUQEsMcQgee1EIAABCAAAQhAAAIQgAAEIACBihCopYCls1C0fXBgYCA674SbBIfWW7HH0PLn7RCAAAQgAAEIQAACEIAABCAAgbITqJSAtXDhQvPSSy9F20B0Y5RurVPq6+szo0aNMjvttJPZY489zKqrrprK3V6Zrod0I9UhhxwSPf/VV1+ZRx991Lz88svmyy+/jAQu5a1r13fZZRez5557ZuatPC6++OLo90o777xzdKtVUtK7fvrTn0Z/1qHC5513ntloo41iH9ctWjrH5b333gvK22aSxE3bZ1S3vfbaKypnf39/Ln+tgj1cvjrf7Jxzzok4f/zxx+bBBx80b7zxxqAf6fD+rbfeOjoHR2ei5TkLRyx0m6X8U7eezZ07N/If659rrrmm2Wabbczee+9t1l9//SDOs2bNMo8//ni01VX+pC1POp9NN2DK1w844IBMf8zygbzfju/faRWRf6ne+nb22WeflS5FSPqt6v3CCy9E9Xa/cz2vb3vttdeOvnN7ELebj/+NBIH2Hkr7DmXTP/7xj1E78dZbb0VRnNYua6yxRiSIh/qP65uNlFN+cNFFF0WMbcrb/oS8t9F2x21n48rqvzuJrb5DsVWUrNqqkHMKG3n33XffbR5++OHBYqlfUP/QqiQ/Udv92GOPRf+2bYT9prfaaquofchqe3x7nHHGGWbHHXc02iL5/PPPR75pt0jqbC/lF9rGu9xC6h3HSFvC33zzzegbVj3tN6L87CUpm2++eVQmbd9Ma2fz2lHvcG+d1P+3fNz65M1XvpnHP1xbv/vuu5GtbV+gsYraCLXhobddVoFpI+2EuOiG0N///vepY6A84yRr56efftrcfvvtg/1w1lgsxN/L8Eyo7/7hD38wd9xxR8RWbYM7/omrh2yh7dUvvvhi1O/qN0rqx7W9+lvf+lbwOFFHdGgs1GiKs1UR/tVInqpTqA3c+tvxnBZs1U/r/F21fRrTyDYTJkwI6tt8prLbjBkzzDPPPBONa63dlK/spj5lu+22W6mtydvWx9nSbf/bMTZs1ZyjUb/kdxCAQHkIVELA0uDtN7/5jXnooYcGG+ckhJqQH3TQQdHkXv87Lrmdqwa3atzVmP/617+OJqNpeR988MHmwAMPTBx45p1A5hmY5e1sVRdNZu6///5Mbqussor59re/HQ1Ssg6xr5I9fAFL0XYShWTvJFtrUCGfOOGEE4y4pKU8LJRPSN7KM9QfjzrqKDN+/PjESWCe8oV8O3kGKS631VZbzZx88slGk/SkpImuJhw60N+Kf2nsVV4NoDQZtD5bpIClQf0NN9wQ3VyXlmRjiZW6FEJiW1JCwPoTGQ28b7rppsGJbBrfDTfc0Jx44ompZ1blnWD4oofe30oBa+bMmZFv6zD5Zn0nTsCSSHXttdcmHlKvd6otO/74483222+f2F7kndS4jPTNSrSaNm2a0a2OIUkC1qmnnhotpMSlvHZUHkUIWHn8Q+2Y2ol33nknFYEWMjT+kO2SUpWY5h2fqM6+vyUtHuQZJylfiQWXX355JMTYVCcBS33UVVddtcJ3mCRgSRT45S9/GQkgaeNf24aEjBPLImBl+VcjPuv7bdbijNrCW2+9NVrgzBrXhPRt1p8lVGnBRfMWK1oltSPrrLOOOeWUU6IbeG3K29bH5d2ogOXmFTI2bPU4NqRv4hkIQKDcBEovYCnK6uabb44a/zxJkRAaHPoHs6shVMST8tNgSYKGVuqee+654Owl8hx33HGxAllZBCx1aFp9U72yOk1bcU28tVpz5JFHJgp0VbOHO/BV561/JOqFMBk5cmQUsaXOPy7Jl2677bZcvmPzkZCjiwN8kVXlUmTYAw88sEIZ5ceKkNNg00YeKi9FNGgyrygnP7XaVsq/UQHLDn513pwmrX7SxP6KK65YYcIR8kHKZ+WvWr1UKkrAUhSF2o05c+aEFCt6RgPbM88804wdOzb2NwhYy7Eo0u6WW26JbBea9N1IYI7ze+WRR/hQWynxR1FDbmqFgKXvWe3NvffeO3jjbUgdNag/66yzYqNxfR8//PDDo8gJd7Ke9A4JvaqXFnniIp/yTmoso6R2K6SuamcvuOACowhYP+Wxo/1tqwWsPP6hNle+5IpXNspC0VaKlrA3H6u8Eu6+973vxfYxVWOaVwxQhJDafLdNbYWAJW4a+yhS3011EbA0Lrn++uuNIn3cFCdgKbJb/moj4EK+V/nzbrvtFo2BkyIIyyBghfhXXp+1fELbpU8//TRzYcFnrm9AY7oddtgh0RxqZzQeURR4aNIChnaDbLnlltFP8rb1ce9phYClfFW2pLFhEePYUGY8BwEIlJdAqQWsOIFAE5d999032s5nhQWteGr1SFsz3JVfdbJacXY7WbfDUkehTl3byDTokRiw++67RxEdGlhqsG/Dc++7774V8tZzcR14GQQscdNq/7PPPjvoeeogFD2mQZy242gQElc3/ffJkyebiRMnrjTBqaI9XJFA9pSd9Y94HHroodEEWOKQ/EJh2Nom4vpQktAksIoIlF9YMUz+KHaKvrHbWDX5UXSJntME2T4rn7TRf27zoAHJNddcYxYtWhT9Z+V5+umnG63MyTZaIVWdZF874ddKviaAsqtNRdhKefv+nTTJ16BDoo+EOHdwrEGZBlH+N6lB9Ntvvx0VX/UUd02yJXZZkU956luVGOBGssTVP67JDS27/1t/NTuufOKtrYUqm2vntAlq3qgCf9DZCVsI33//fXP11Vev8M3J1/UdaaAt2+sb0nMSdiUM2G9I37AWINxV5bwTDD3vbzWyebRCwNJ2HIlzVrSwvqP2Vb6t70DfsXxGEwr5kE1JvuNPupSH/M/mPWXKlMHoNE2g1Ka5UY3q5ySsqp3yU+jEzP+dfPnGG28crGdcf6MySmRTNLW2OrrRHorq2H///VtSnlYLWKH+EbfNUFs7jz322MH+QAsQd911VyQ4Wj9WBK3GEr6gWDWmecSAJJGlFQKW34dap6qLgKV+V9FXGkNo/KBvXVvJfP+KE1vtd6txkcYT+kb1zWpsrfGkjfRJGyeKtytgZW1d1PMhvhPyjDv+iRPxfP/Kk6fbOIW0kxIHJdCqDbbJ9m26+VxlsXwVReW2iWl9W9zYTs9rEU9HK8hualvi2n6NlSSYa+yQlvLar6ixYVHj2NTK80cIQKASBEotYGnwr+grNWJK6oy1Kp0Ucu+vdqiT1cBQA0SbkiI01AGoo1fHEpeUt86fsqvcSZOAMghYmqzokHo7adp2223NSSedlLgdToKNBAQNfJSSBpFVtEdclIsmhoqsijuLSmKoVrY0YVbS5FDs/EgPPXfZZZcNDk7ShArlE7eaLhFW/ukOujRwUESKkgYiEqbiyvnII49EYf9K8nOt2EmwtakIW+UZpNhyaJCs78by1Dd84YUXriC2KRpSzO13Hic8u9+kP/CWjRTNFjchd3/XiIDlR1/o21Dkj4S4uAgWu+VHkXn2+1PEpn7jr1bXXcDy22Lx1NZvCctxK/sa7Es0drf/akKgcwP9cw9DJhjyjbhJhvWZZgUsfxuT+gxt+dV3H+c7cVGz2u4nATtpEcaWVfnpvC4JY/4WcPmkBBNt7bM+mTSpDOXmflcqt0RIGw2QNvly2ydX2JNYqb7dj0htpDytFLDy+IfGBrrdWO2MUpzt9N99XjrDburUqStso6wi0zxigC/OWb9oVsBSGdzFENdP6yBg6VvX4pZEV6UkYVh/8yNwtBCgRTV3Iczl50ch6wZvfbPa7eCnvAJIiO+EPGPLEepfefJ065jVLvlRgGr71Z9IpE86okOLMxq32wXUpDbaHy8pglXjn7hxYty4U0egKGo3LeW1X1Fjw6LGsamV548QgEAlCJRWwPIHcBrYSHRQo56W/LBhbd/RioPdShgnYMUJXXHv8Ff24m4wHGoBy+eWtj3DraMG31otspEt/qpwVe3hC1ghkyvfh+LsrK2ZmoBpgBAnIMX5jy96+QNq+aZW4iT2KGpLq2lJAw1/kuZOtouyVSODFP1GZ7BpwKfkRw1JtHJFu7jJXBxLfxAXd1Cz/7tGBCz3Pf52xaR2SD6h+ir6TEk+d/7555sxY8as8JO6C1i+DSUSSyxOO9janxgkfXtZEwwZws9LfYUEC7ulqVkByxWZ9T5FlUlkSju03BdMNUnU1godYG9TXB+WJfr6dU2KAA3h5vu9G/Ghv4VMkPw2qpWCWqsErLz+oeg5nUmjiNPZs2dHC2Ku3ZImwHGiTRWZhooBYqPFn08++ST6FiRe2u27zQpYihS68847o29bi0rKXxcaKNVBwHLHLml9qT8W0cKSxslJZ9FZ3/UXR+MiqvVsXgEkxHdCntG78/hXaJ5+m5fVTn700UfRGWxWjNKFFd/5zncyLwZSFJbOy9K4KK6N9sdLaVvvkvoLLfrI1mnnu+a1XxFjwyLHsZWYnVNICEAglUBpBSx/EJoUZh9XO22Z0DYFJT86I27w74tcScT8ziNusDXUApYG0Roc2luP0lbg/Hpq5U4r9UoSvrQqrLNYlKpqD1/AUpi1zkxKm0T6q5iK7lAklBv5p8OK9Y8GjBJHFQWStHKZNJBIijoIabMkcmmbgN1G6E62i7JVEYMUbanRt6qtgRIPFLWgLTdp9onzR0W22HOwkvg1ImC530ToVkW93/8O48pXZwFL35i2nGmFVSlJ5IuzpR/pEvcdZU0wlK9uyFN0oL4htXOKYvz5z38+eINsMwKW38/k8R1fvPAjNf28VXa11Wqz05I/qfLz1W9DuPnv0NZfCQdqC9VHalunL9bGlcudJPn9jX2+kfK0SsAq0j9cUT9uHFFFpiFigC/ua6u4IlR1gYNSMwKWuwhnz4Z84oknct/aHNL/DuUzSd+Ev4U1bcysvkdb7Ow21tBxoj8GjhsbiU1eASTEd0Keyetffp7agaGFci0cpKWsdkntoSJe8/ZtWjxRFKfEXSW/jZYYq79LgFQKnRepPNqCr0tlFGmn40Tizhy0dc5rvyLGhkWOY4fy++XdEIBAawiUVsDSmVZaiVAK3SJkkaRN7uMErDwTFU24dMOQTdoapEgZm4ZawHK5aTCo1fu4M2Li3Metm//bqtrDFQm0PUWDE13hnpW00qitCHZbm27KSjowOisv+3ff90LOhojL2x+o+lEoRdmqkUGKfzh7o3X2OaRFoCXZI6+ApdVTRSXaM7x0no22c2WJa3q/bK3r4VVOpbjf1lnA8tnmEXPl/5p8iZ9S3FlgWRMMf6uR+gC14xdffHFLBCx/ohEnFiX5qe87/jfjtyO6MVURiGmRa3qXVrR1vp5uRFTaaKONIuFdbb1NWdxC27qQ59xJUtJNXo2UpxUCVpH+ocUltQ22XQmNOi070xCBwT1P0IpVape1hVypUQHLP/dTopgWDeTvEiKVOj0CS8dcaPFS4kYSR+tDOn5AEaJKSSJUkr/5Y+C46Oe8AkiI74Q804h/uWUNiU4Sl7R2yb0oKqmdTWLr921+G62D+bXN0Eb+azyisUWrU177FTE2LHIc22pe5AcBCLSfQGkFLLeDVWSLVpjXW2+9IEJpIpLfCeYVx/zBsfa0a/XKpqEWsFxuQbBSHnIHJlW1hysSZF137KLwJ6B5RE43H00aNbDUdikNPhSlYA8vzivm6HfyL50D5F557Z8DVJSt8gxS9J19+OGH0SqkPZg6dKtukkvq7CuJ02L5+uuvD541o+dD7JNXwPJ9oJnvKc7W7RCwksqsczgUuaPoU03sJILolsu4FDJxiPtd2iDfZ+u3o1ms3bzjJmtZwod7MLf9fnQ+VKsELEXQKLrLHnrsL3Rk1S9N3PHtEeL7cRPXRoS/rHKn/d0e4q7tYvJ9TTbtmVxlE7CK8A/5gtp/3ZDnXmyhc9+0VTxEGPf5lolpVjvhH9xu660zH5sVsNzjHezZkYow0TfY6QKWzpSUb+lIA/WP9izBww47LNanfIElVLSxvheyeJRXAMnyHb0765lG/SurL8nbt/mLM820mX676JZVkf/aCph0y3Ez781rvyLGhkWOY5thw28hAIFyECitgBWyOpuEMG2F2v9b1kqV/44sgSrr735+eSaxWR248m729CgGSwAAIABJREFU+mK3fO6kq6r2cPnmEYzy2lG20YTMnl+lCYpW2iW6JKXQ8qRddxx3gGdRtoobpIQ2YxpU77333tH2zawzjrSCrEmHWEro0KTPv37ef2/IJD6vgOUP1EPrGvdc3CQhz7dv88wSZvw6hpZZW/gkxCtywT9kNi5qNTRf+5w/EA+ZBKW9IyuyMo2Tv9XI3siX1z9Cy6fnQs5oc/Nzy+8v4Pj2yJN31mQty79C7K7JtLYrysYSsfX96lwau609Lo8QASvk3XHPxPFpl3+kfTtqE3V2mc7G8Q+v9+tRFNPQRZ2QqLas8Yl7vo97NmdIO5j2jHtRiHtOYVZ5Qv0prf8NzSPuuUYjwtLKIz/S9jCdQ5fUzzYbCe63k3GLD3kFkBBbZT3TqH/5iw3aRqhD0e25uXG2S2s/Gu2D497jt/1p54k244v+b/Par4ixYZHj2FayIi8IQGBoCNRCwPKFgmYaxixhI+vvvplDBm/2N1kduJ5rpYDlntvTDLOsAVMzeWfxLlrA0uRMN85pombPkwj9lJsVsDRYV+SMhEb3QM5meGbZqtHBmQZiRx99dOLtfYou0wBU59fZQ7RDOeq5sgtYcWf85Pn2ixawlL+dUOtmzKxb7/LYRs8WKWDFCURp58QoAmb69OlRFdwbIssqYGVd/V4WAUu3LiriUtGRNso01E/KImD5B7c36x9pApbEBrVb++23X+LNZEUzbZeA5R6s7d/sG9IOpj3jHtzu9qkh46UQ/6ySgKXD2HWGpLZkJ0X0ZfXxWUyyxlz+ODRknBNiq7RnmvEv/+IMlV/nnWr8q+M39J3qGX2Lih7VBT5uJL3/DTU6Rorj7m/vbGZsl2VX9+/tFLCSxobN1LVZH8/DimchAIGhIdCxApZ7/oy/0uUezKzzJy666KJoghWSdNC0tpnYq7L9vEM6d/c9IYO3RgWs0MFpSL2b7UyGyh6tErD8M2w00dGNgVoRS5usaRVvgw02iK6a1qBSNyTZc5FCBnayjQbo9rwKbblRJIMrlkkc0dleGrz6g8e8PqCOP81WzQzO7NaGQw89dAWBRCvo2kKibSBJSb/VQEdnQmy99dbRuR0333xz7CH2SXnkFSiajRLK+q7yfPuNClhJq/x2QK7zTORfsruSP7nUfytjBJZ/Xp/OcpJvZHGK22pkrx/P6x9p9vUvj8gjMinftJX2VkVgxZ1902gEluyhMyvtlsk4NpoIjho1KmoLdXuZLm/Q9jGlsghYrfaPRYsWRQeUa4FDSZdWuFG5SaKxnm0H09D+oZkILP/MRl3UobN7rEge0g4mPeOe+6SDt88666zIv+LarUYjntz+N6tNz/P3bbfdNoq+y5vcb1TjV7HUtnqVU99fUj+bNI4MHYfY3/tj4LjFo7wCSDMCViv8S/6t89IaWTzLErAa9bs4v3C31YV+u3n9yx9DhvpHq8eGRc45GmHCbyAAgXIRKK2A5Q7gW3kGlvBLeLjnnnsiS+TdQph2QLzyG2oByxXn8h7OmeaaVbWHO/BNuukqrt7+LXL+IE2TC505Yc9w0aBRk7OddtopWrXT/xb/tEiW0IGBXz5NgjSIlahlhSw3UqBIW+WZ5GuiptsF7733XqPD3JV0O9Qpp5wyePCozq1QBJtWNW3SMxL7ttlmm4ilBumKMHNXlBsRl/KUXWXxfSDPQdwhzXzIxM3PJ0tgyNv+KH/3tjX9f00AdZOc3dYUMrmIq29aWf1JUDvOwNIZX/ZMHHerkS17Xv9Is7HfTxR5BlbIDZy2rG7/0KozsFTXq6++evDKeL1LYrpEKl2YIQFfbaG/TS5kgpLl73E2CBFb4vJtl39oC6tELXFTihONq8g0qZ1w7aFz93Ruj3zCppB2MO4ZbcuWaKrIXaW99torEoRsP9FouxXSdg/lM0nfhDsmEYPJkyebiRMnrhSJ5R8UXvUzsFrhX7a/10KaRNE8yW9H/ZsE81xQkvXeTjgDS3UMGRsWOY7N4szfIQCB8hMorYDVzA0U/p52X3xo5oY593pcDRL8W0DyTiBDBm/WjUIGZFnla9Qlq2oPl28eQc/1EdlZ5+Ro5dh2vrqdzq6qa+X3xBNPjESZtIN4/eimRgUslUHCjyKQNGhVckXeIm3VyCTfXSVXWd0B3bvvvmuuuuoqo0gFJYXu6/yJddddN9VVs4TkuB/nLbs/EG3GXnHlyfPt299nTejztj/WlyQmJEXDhLQ7cfVLK2sztxD6hxCHCjHirQhITeDibJnXP9IctJlbCH02WbcQhgqr/i2EcVfGZ/mXX2fZwvUdiTHqb3VAt3+WmvvbkJsk9Xze8ug3jQpY7fQP9xw2ldm9SbKqTOPaCfWLus1XW6+U4qJ1QtrBuGf0nehGNi0iqb84//zzzdprrz3oZo22W42Okdr1u7Tt0frbAw88EBVFi7OKzFb74admbiF0xxfKdyhvIWyVf1k+aiNfeukl88QTT0QLWPItjek0dlQ/o+9UwvyMGTOitknJ73/8dlY++f3vfz94l0eaH7mRx/64NKs/0phVuwUkHqt9TruNO28End7dSP+ZNjYschzbrm+V90AAAsURKK2A5Q9Cx48fb3Q2S8hNPTpHR9sTlOJuGdQh0bpu2K607LLLLlFUSFbe6pi00my3OsVFhuWdQIYM3qz5QwZkviDgh+s36kpVtYe/lUcHVSvaIy1pcqVIBd1EpeRfcy7hSoMBuxUk1H/8iB5/YqpIGIkIilpStNipp56aeuC57zvnnntuFLFUpK0aGaSkTVbdaMg4QTjJTq5QmzQx8n+bt+z+RNLfotLot2R/l+fbt7/JmtDnbX/i8s06cyl0S0RaWeUTN95446AAqwg7TUDHjBmTiVWT/0svvXRwG3fcCrf/bk10FPWitj/Jjnn9I62gflutbYoXXHBBJDRnJb8N9wWqRvPWweqXX375YKSUDnrW7XduyvIvv+zi+eMf/3gwwjJU5PXF4ZAthKFbZhoRsJr1D40N7E2zsp+2Se++++6ppnYnidr+qm2w+vaqyjRufKJvU32pvnf/ttw87aDfVmq8pggNXZaSdLttyHgp61ss49/TvlH3LCiVPel7FM/rr79+MII7ZFyk/Pw+MWlRMK8AEmKrIv0rr52z2kl3DtLs7ctu2fwxZOi8yLW3ImElbJZBwEobGxY5js1rb56HAATKR6C0ApYvFqWtJrlYdbiixAW7lz1u4uDvmQ/NW1E5dsVP73S3bdky5J1A5pnEhnTyElXc6CBtx9LgXCJLWrKH12orlwYl4qatKdoKp1RVe/gClnv7URIP3SaoqCCt8Cppxe20004bFJP8jjVk+5Pvc3GDy6wbwvzyunVzByVF2qrRSX7SdiG3ziEDKzHQGWA6p8u9ir6IQ9z1Ln0P2ipqt2qG3FCk36kdUhn1O7Uve+yxx0pRKXm+fWv7rIFz3vZH+fpikn8uYEi7E/ctZZVVE35t2dCkSElt1EknnZR5S6V7CLt+Fzf5ct8t0UjtmSJzlfytRkltd4hPpbWp2uKrSAebtKVn0qRJqQsl/oHCWoBRhINW/m3y7RG3HdIvlxhLSHj22WejP0nEk+C96aabrvBols38fH1/cyOJ0thoccAKG3puKAWsVvhHI4cGu22iu42rqkx9BuPGjYv6UAnOGofY2z7T+rGkIx38tlLCjMZjSltttVUUtetvUW203Urz2zL8LesbVZSOorP1zSe1Df4irrb8amtnVuSzPwb2t5tbPu0QsFrpX3ntmmUDfxFCXMXXnlOa9D4rQGqMoy3NOidtypQp0f9W8sd2cVty/bz9PiXkKI289tM7Wz02LHIcm9fePA8BCJSPQGkFLKFyO2L9fzX+OqRT24zikiKqFK7+ySefRH9OG9j7oatZHYye1/kpGowpKWJAEwB1om7KO4HMM4kNHZD5k26VVYNHTb7jkiawjz76aHRWkT3TKW7lror28AUs1V/nVOlMGjsocJn4PhQ30fNXwTQgUPRIUnSFBpIa8CjayD3w3WfsD3rSxBLlqRXUV199NSq+vxJalK0aGaT4g2W33n4klaJNdI5J0vYj5XXDDTeYd955ZwVXDhEbGim7LwjrpRKuFQ3qT5hsgXS+k9ohK7DFnXFj2zfVRSn0LL6sgXPe9kfv9s/baccZWHpvnBCjrQ3+If+Wq76dhx56KPqW7HeUJEi7nFxHidtqZP/eiH+kdem6tUoRT7bP0CReiwLy8bhoXw3YJc6p/baCadzkPO5QfbXxJ598cnRunJ/iuPmivP1Nln/5efuRVJpQaXV/7NixiX2NxCvdVuge+D6UAlar/MOPukg6g0jvS9s6U1WmaZc9xC32We4hY6C4fjyr3QwdL6V9w2X8W9Y36gsWSW2e30YqeltiedI4RuMTLTjYxeEkUdKPqgmJygyxVZH+ldfOWTbwI9WUvxYLJLS6N0a779VYQ8KjFnZsihvX+GO7NLvJFg8++GC0rdT2KSFjpXYJWGljQztGsmKs/n8r54B5bc7zEIBAuQiUWsCKO+BZk8Z99903mgTY1Qw1gtovrcmwjZoR5qxoCf8gbnUsRxxxRDRBtYdva/Cv/e4acNuOW5MPTbIOPvjglayZdwIZMnizLwnp5PVsHDcJAqrXQQcdFK2y6f8rP22HUwcnQcB2cEkDkyraI2ngK9/Rypa2WMqnNHiQP9x3330r+JAm1Npm4044/ZUhMddEWpEgCstWfmIpv9T75Zf2EHPXYdxtI9Zuriil/yaxVlEp2lplyyAfkz9qu6G1mT8hLcpWoZN8lUvfoqJetNXDisqqk7t1yd/WpDpKYFSkiqJm5Keqi37/5JNPRjaS3/pJz2tglpZCy+7nkXSgsvxHgoHEJ7UTyl/ig98OxYkQWmHV4fVWgAy9qCJr4Bza/sjfJbCIqQ5BtmKC+Ctic7fddhvEENru+Nyyyqrn49gqGkWTf20/sleY67m4diopujROwMraytGof6T5XNxlD/IHHa6sxQ/1M+KrM4JUZonjNqk/0mH6mqC4KWkiZ9t45a32Td+gIgG1MKH8bVshX9N2Rnv7opt3iM3c5/3t1vqb8te3oTZJ34aS/F1lUFSavnn3FlX9Pek24LzlUV55txDa+jTrH74opfy0jVD9hxYYlFRvCQGKPrNHGPjfXFWZJvllmr+JScgYKKkfj+uf846XUjuNEv4x5Jtwb9NUFeKiTtUHaKHFXQxSm6NxraJhZTf1axLg1acpetMVndVHHH/88StEzMp3NaaU0KWFHKWQqMyQPqZI/8pr5hAbaMyn3RB2AUPvEF/NHTTGUZsgXppXaBygxRnLTM8mLc7Eje38fPWM+hK/7U/axuvXv0gBK3RsqDIVNY7Na2+ehwAEykeg1AKWcMWtSoRglHilM4TSzhyJW51Q3poIaCVZA0sNvG1Ukv6m/7b33nubI488Mnariz8JCilrs8/ErV6LmwYR9ryu0HdkRQlUzR7+NjuxCr1lJi3Sxh8ghvDVpFIHaFrRIs5ucYMe5T1ixIgoYkwDSPmkm+TjOj/Fj0wswlbN+rcmzQqlV93thE6RCw8//HAIwugZfYOKElK4vZ3wh5zL1IxAEXKlfVwF3NVRf2LtPq+IFXGRndNS1sC5WfvETUpCJhdxZc4qq/2NhFht04wTJpNYSNhSNJPOAImLZooTsJK2Gtl3NOMfSeWMi24NcXT1P4qoUpn95NtDhwTrZlJ38SbpHVnRuKE2c/P3hZuQ+qkc2h4j8dRus1UbJlHfTY2Up1EBqxX+4QuWtr3SZFV9q9puVwTQ38VBl8G4EZ3tYhpiq7Rn3GiOOIEhZHtrowJW1nEAjbZbzTIp+vch34S/ZTgpwtePFg4pu2yq/lZRyDaKPSniVfnFnbWX1abF9edF+ldIvRtpl9QWXXPNNYOL36HvyYo0amR8n5WnW7ZWCFihdbXP+WND+9+LGMfmLRvPQwAC5SNQegFLyNQZ61B2rVD4gz8fqQaBijLSylzSFh/3Nxo8x21piDOV8tOAbb/99kvc4tTsBLIRF0nafiFWEga0dS2Lm96rDk6DEkU+pKUq2cMfHCuEWxF106dPXykKwNZZdtYqpAZeNhIvjoeEKF3jnTVxVH6aaGvlTQe1a9VTDJPOfNKKnbaW6SyurKROX2H/SdtqW22rZvxbZdRZYvZcNVs3lfGuu+6Kbv5xt1jG1V2+rugOrRBru9VTTz0VPRZyFXizAoWiWSS0uGdvJdlHIrjOvVJUnh3kJwlYoefU6V1Zk5dG7RNXXlu3RieCWWV12X388cfRIeshbGVrRV5JDE5K/oQqZItms/6R9q3OnDkzirqJi8R0f6fJoaL6jjnmmBVuVHOfibPHhAkTotsA3RV8vzziJlHM//7c5/LYzP2doi4UPZpVP/mZog8OO+ywSHTTZSpWkNe2bn0zzZanEQGrVf6h8YT6BUVXZvULcUJAu5lm9S9Zf88SsEK2jzUiYCVty876TtT/VD2FfqO+CJok0Oo71Fl92sWQ1f9KeFafpsU9d5t/2pbtkLOfQvqYOAGrVf6V1ydCbaB8Fen8b//2b9GZbX7kqf9e2/5rHJ514YfG9Fr8UxR1lt20oK9IfveWzrQ6t1vAShobumPEouaAeW3P8xCAQDkIVELAsqg00JX4oI5Wk3x7C5yiFrQtTmHSWrmJO9soC7fyVr7KX5MpK/hocqm8la8G19rqkJYanUBmlS/t71m3MyVx0wBEnaQGAWKnf6ddfe6XoQr2iBsca+uOtiRpEKLtHLK1tfOuu+4abU+1Wz6y7KJBlYSXF154IfJJG61nfVI+ozztVhpNMC+55JJoUKOUdIuMBiQSuxS6r3+LtQY/9kpnRSpoe4rC80Ns1ipb5fFvW1b5leqpAXRaWfXdSXDVZF/bL936xuXh3qwTd9i1b7tWCBSyiybIEr0Vhady2sGjtbkm6LK770MSZ7Qaq3Ioyee0NVST+bQbgfJM6PPYRwKq2jP5kLZlJw1uQyYXcd9JnkG+fp/E1rZTirrT4oEGu1k3xvoTqrStRrbsrfCPtPZCQq220amfcb9p+YHsoO3MaXaweSfZQ/9d7YXyVzuj70c+qLNXJHCFtO95bebW172C3u1D5WfqQ+13YftQvx5xB0I3Up5GBKxW+4dEgZdeeilaKHHHKtbWWiSSrdPERLEtmmlW/5b19zQBK/TW1kYErJDblRttt7LqPNR/z/NNuM+qj5RILPEpLmlMoi3wGgPLZ+0YWG2IFgu080B9Rdyins5Qveeee1YY/yiyUNtns4QYlSXEVv4zrfSvvDbNYwPlrbZYxyBowe3111+PxgB2rGjbRy1ciHGoyOTOi5Svoj99u6nt1yVDigTP6jNdBkULWHnHhu2YA+b1AZ6HAASGlkClBKyhRVWut7uTrSwBq1wlb29pQgbH7S0Rb4MABCDQOIGQyV7jufNLCKQTcPvUkAOh4QkBCEAAAhCAAARaSQABq5U025gXAlYYbASsME48BQEIVIMAAlY17NSppUTA6lTLUi8IQAACEIBANQggYFXDTiuVEgErzHAIWGGceAoCEKgGAQSsatipU0uJgNWplqVeEIAABCAAgWoQQMCqhp0QsBq0EwJWg+D4GQQgUEoCCFilNEttCoWAVRtTU1EIQAACEIBAKQkgYJXSLNmFIgIrm5GeQMAK48RTEIBANQggYFXDTp1aSgSsTrUs9YIABCAAAQhUgwACVjXstFIpEbDCDIeAFcaJpyAAgWoQQMCqhp06tZQIWJ1qWeoFAQhAAAIQqAYBBKxq2IlSNkgAAatBcPwMAhAoJQEErFKahUJBAAIQgAAEIAABCLSBAAJWGyDziqEjgIA1dOx5MwQg0HoCCFitZ0qOEIAABCAAAQhAAALVIICAVQ07UUoIQAACEIAABCAAAQhAAAIQgAAEIFBbAghYtTU9FYcABCAAAQhAAAIQgAAEIAABCEAAAtUggIBVDTtRSghAAAIQgAAEIAABCEAAAhCAAAQgUFsCCFi1NT0VhwAEIAABCEAAAhCAAAQgAAEIQAAC1SCAgFUNO1FKCEAAAhCAAAQgAAEIQAACEIAABCBQWwIIWLU1PRWHAAQgAAEIQAACEIAABCAAAQhAAALVIICAVQ07UUoIQAACEIAABCAAAQhAAAIQgAAEIFBbAghYtTU9FYcABCAAAQhAAAIQgAAEIAABCEAAAtUggIBVDTtRSghAAAIQgAAEIAABCEAAAhCAAAQgUFsCCFi1NT0VhwAEIAABCEAAAhCAAAQgAAEIQAAC1SCAgFUNO1FKCEAAAhCAAAQgAAEIQAACEIAABCBQWwIIWLU1PRWHAAQgAAEIQAACEIAABCAAAQhAAALVIICAVQ07UUoIQAACEIAABCAAAQhAAAIQgAAEIFBbAghYtTU9FYcABCAAAQhAAAIQgAAEIAABCEAAAtUggIBVDTtRSghAAAIQgAAEIAABCEAAAhCAAAQgUFsCCFi1NT0VhwAEIAABCEAAAhCAAAQgAAEIQAAC1SCAgFUNO1FKCEAAAhCAAAQgAAEIQAACEIAABCBQWwIIWLU1PRWHAAQgAAEIQAACEIAABCAAAQhAAALVIICAVQ07UUoIQAACEIAABCAAAQhAAAIQgAAEIFBbAghYtTU9FYcABCAAAQhAAAIQgAAEIAABCEAAAtUggIBVDTtRSghAAAIQgAAEIAABCEAAAhCAAAQgUFsCCFi1NT0VhwAEIAABCEAAAhCAAAQgAAEIQAAC1SCAgFUNO1FKCEAAAhCAAAQgAAEIQAACEIAABCBQWwIIWLU1PRWHAAQgAAEIQAACEIAABCAAAQhAAALVIICAVQ07UUoIQAACEIAABMpKYMkSM7BgvhmYP2/5P/PmmQ/X29Z0GWO6uozp7jKmp7vL9HQb09ttTF+PMX29XWZY7/K/kSAAAQhAAAIQgAAEsgkgYGUz4gkIQAACEIAABDqNwLJlZtlnn5qln31iBubO+UZ8mu8IUfZ/fyNMzZs7KE5ZkWpg/lwzsGBBLJmTD/51EDGJWf19XWZ4nzEjhnWZEcOMWWVYl1m135hV+7vMasO7zOr6Z4Qxa4zoiv5Za5Vv/lm1KxLDSBCAAAQgAAEIQKAOBBCw6mBl6ggBCEAAAhCoEQFFQy379JNBgWrZZ8v/t/4twWrZp5+aZV98ViiRUAGr2UJI0Fpn1S6zzmpdZr3V//TPyDW6zcg1uszINZcLYCQIQAACEIAABCBQdQIIWFW3IOWHAAQgAAEI1IjAsq++jISo6J9Pl0dQWXFquUD1qRmYM3vIibRLwAqpqKK4Rq/ZZTZYq9uMWbvLjFl7+b/HrrNc5CJBAAIQgAAEIACBKhBAwKqClSgjBCAAAQhAoIYElrz3jlky87dmyVtvLP/3zDeibXxVSGUSsNJ4aeviuHW7o382WrfbbLxel9lkvW6z0XrdVcBMGSEAAQhAAAIQqBEBBKwaGZuqQgACEIAABMpKQOLUkreWi1RWtBpYvLisxc0sV1UErKSK9PYYs+n63dE/m4/qNpuPXP5vbVkkQQACEIAABCAAgaEggIA1FNR5JwQgAAEIQKCmBCRKuRFVVrTqNBxVF7CS7KGth1uO6jFbbtBtthrdbbbeoDs6aJ4EAQhAAAIQgAAEiiaAgFU0YfKHAAQgAAEI1JSAtvu5EVVRZNV779SCRqcKWHHG05bDbcZ0m2037DHbbrg8WosEAQhAAAIQgAAEWk0AAavVRMkPAhCAAAQgUFMCiq5aPOMFs/j5p82i55+OtgLWNdVJwPJtrIis7cd2mx3G9pgdxnabHcf1mC6CtOr6KVBvCEAAAhCAQMsIIGC1DCUZQQACEIAABOpHYPFrL5vFLz2/XLR64Zn6AUiocZ0FLB+JztPaaVyP2XmjHrPTxt3R/yZBAAIQgAAEIACBvAQQsPIS43kIQAACEIBAjQkseftNs/iVGWbxi89GUVYDc+fUmEZy1RGwktno5sNdN+kxu27cE/17M7Yc8g1BAAIQgAAEIBBAAAErABKPQAACEIAABOpKYOkH75vFr760XLR64Rmz9OM/1BVFrnojYIXjGrVml9lt0x6zu/7ZrMes2s9+w3B6PAkBCEAAAhCoDwEErPrYmppCAAIQgAAEMglIoFry6oxB0UoRV6T8BBCw8jOzv/jWJj1m/ObL/9l4PQ6Eb5wkv4QABCAAAQh0FgEErM6yJ7WBAAQgAAEI5Cagw9YXPfW4WfT0E0ZnWpGaJ4CA1TxD5bDJ+t1mry16zN5b9JgdODurNVDJBQIQgAAEIFBRAghYFTUcxYYABCAAAQg0Q2Dp+++ahU89ZhZNf9wsnvF8M1nx2xgCCFitd4v11+gy+2zZa/bdqifackiCAAQgAAEIQKBeBBCw6mVvagsBCEAAAjUmsPQPH5lFkWj1mFn07PQakyi+6ghYxTJee9UuM2HrHjNh697o7CwSBCAAAQhAAAKdTwABq/NtTA0hAAEIQKDGBJZ98VkUZSXhauH0x4xZurTGNNpXdQSs9rFefXiXmbRjrzlgmx6zI9sM2weeN0EAAhCAAATaTAABq83AeR0EIAABCECgaAIDc2ZHYlV0rtX0x8zA/HlFv5L8PQIIWEPjEmPX6TYHbddjDty2Nzo/iwQBCEAAAhCAQOcQQMDqHFtSEwhAAAIQqDGBgUULByOtFHG17KtZNaYx9FVHwBp6Gyga6+Dte8zE7XvNqv1dQ18gSgABCEAAAhCAQFMEELCawsePIQABCEAAAkNLYPmZVo9HB7Iv++TjoS0Mbx8kgIBVHmeQdDVxh14zaYdes8dmnJdVHstQEghAAAIQgEA+AghY+XjxNAQgAAEIQGDICSz77BOz4MF7zcIH7zVL3nlryMtDAVYmgIBVTq/QFsPJO/aaQ3bsNSPXICqrnFaiVBCAAAQgAIF4AghYeAYEIAABCECgIgQWv/5KJFpJvBqY/XVFSl3PYiJgld8GoQK/AAAgAElEQVTu+2/Taw7dqdfstQVRWeW3FiWEAAQgAAEIGIOAhRdAAAIQgAAESk5g4aMPRcLVwsd+U/KSUjxLAAGrOr6w0brdZsrOveawnXvNGiOIyqqO5SgpBCAAAQjUjQACVt0sTn0hAAEIQKASBJZ9/dVgtNWS375aiTJTyD8RQMCqnjd0dRlz+M695vBd+sw2Y7jBsHoWpMQQgAAEINDpBBCwOt3C1A8CEIAABCpFYMnbMweFq2Wff1qpslNYBKxO8YHdNu0xR+zaaw7YprdTqkQ9IAABCEAAApUngIBVeRNSAQhAAAIQ6AQCi556fPnB7A/d1wnVqX0diMDqDBfQ9sIjv9VrjvpWn+nlqKzOMCq1gAAEIACByhJAwKqs6Sg4BCAAAQhUncDAgvmD0VaLZ7xQ9epQfocAAlZnucPqw7vMUbv1mqN36zPrrsY5WZ1lXWoDAQhAAAJVIYCAVRVLUU4IQAACEOgYAks/fN8s+NW9kXi19A+/75h6UZE/EUDA6lxvkIh1zO69RtFZJAhAAAIQgAAE2kcAAat9rHkTBCAAAQjUnMCSd98yC35xm1lw351mYPHimtPo7OojYHW2fVW7Q3bsNd/Zo89sNRohq/OtTQ0hAAEIQKAMBBCwymAFygABCEAAAh1NQFFW86fdFolXA4sWdnRdqdxyAghY9fGEA7ftNceN7zPbbYiQVR+rU1MIQAACEBgKAghYQ0Gdd0IAAhCAQC0ILJv1xaBwtezrL2tRZyqJgFVXH9hvm15zwvhes/1YTnuvqw9QbwhAAAIQKJYAAlaxfMkdAhCAAARqSECHs8/XVsFpt5qlH/+xhgSoMhFY9fWB/bfpNSfu1We2HUNEVn29gJpDAAIQgEARBBCwiqBKnhCAAAQgUFsCEq7mS7h6/93aMqDibCHEB4yZuH2vOWmvPrP5KIQs/AECEIAABCDQCgIIWK2gSB4QgAAEIFB7Agvuv8vM/8WtZskbr9WeBQAQsPCBPxE4Ypdec/LefWbM2ghZ+AUEIAABCECgGQIIWM3Q47cQgAAEIFB7AgsfeTA652rxi8/VngUA/kSALYR4g0/gxD37zKn79JnVR3QBBwIQgAAEIACBBgggYDUAjZ9AAAIQgAAEFj39RCRcLZr+GDAgsBIBBCycIo7AKsO6zKn79plT9u4DEAQgAAEIQAACOQkgYOUExuMQgAAEIFBvAotffiE6oH3hbx6oNwhqn0oAAQsHSSOg7YSn79tnDt2pF1AQgAAEIAABCAQSQMAKBMVjEIAABCBQbwJL3nrDzP+3W82Ce6fVGwS1DyKAgBWEqfYP7bRRjzlzQp/ZdZOe2rMAAAQgAAEIQCCLAAJWFiH+DgEIQAAC9SawdKmZd9O1Zt6N15qBBfPrzYLaBxNAwApGxYPGmEN27DXf3W+YGb0W52PhEBCAAAQgAIEkAghY+AYEIAABCEAggcDCxx8282+61ix+/RUYQSAXAQSsXLh42BjT1WXMWfsNM6dP4HwsHAICEIAABCAQRwABC7+AAAQgAAEIeASWfvRhFHW14O5fwAYCDRFAwGoIGz8yxmy0Xrc5e/8+s/82nI+FQ0AAAhCAAARcAghY+AMEIAABCEDAITD/jpsj8WrZ55/BBQINE0DAahgdP/yGwAHb9JpzDuwzY9fphgkEIAABCEAAAopWHhgYGIAEBCAAAQhAoO4EFr/4bHTO1aLnnqo7CurfAgIIWC2ASBYRgXMOGGZO25dthbgDBCAAAQhAAAELH4AABCAAgVoTWPbVLDPvxuvM/Nt+VmsOVL61BBCwWsuz7rltObrbnHfQMLP7ptxWWHdfoP4QgAAE6kwAAavO1qfuEIAABGpOYMF9v4y2Cy794P2ak6D6rSaAgNVqouQnAkft1mfOP6jPjBjGbYV4BAQgAAEI1I8AAlb9bE6NIQABCNSewJI3X4+Eq4WPPFR7FgAohgACVjFcydWY9VfvMucfPMwcvD2HvOMPEIAABCBQLwIIWPWyN7WFAAQgUGsCA4sXmfk3XReddTWwaGGtWVD5YgkgYBXLl9yNmbh9r5k6cZhZZzWisfAHCEAAAhCoBwEErHrYmVpCAAIQqD2BhY/+Ooq6WvLGa7VnAYDiCSBgFc+YNxiz+vAuM3XSMDNlJ6Kx8AcIQAACEOh8AghYnW9jaggBCECg1gSWffapmXvNpWbBvXfWmgOVby8BBKz28q772w7artd8f9Iwsy7RWHV3BeoPAQhAoKMJIGB1tHmpHAQgAIF6E1j4+MNm7lUXm6W/e6/eIKh92wkgYLUdee1fuMaILnPhpGFm8o5EY9XeGQAAAQhAoEMJIGB1qGGpFgQgAIG6E5j7k0vMvBuurjsG6j9EBBCwhgg8rzWH7tRr/t3kYWaVfs7Gwh0gAAEIQKCzCCBgdZY9qQ0EIACB2hPQDYOKulr03NO1ZwGAoSOAgDV07HmzMaPX7DL/7pB+s/eWPeCAAAQgAAEIdAwBBKyOMSUVgQAEIACB+XfebuZeebEZmDsHGBAYUgIIWEOKn5d/Q+DEvfrMBQcPgwcEIAABCECgIwggYHWEGakEBCAAgXoTWPbF52buVT82C+7joPZ6e0J5ao+AVR5b1L0k223YbX54aL/ZcnR33VFQfwhAAAIQqDgBBKyKG5DiQwACEKg7gUVPPhptGVzy3jt1R0H9S0QAAatExqAoEYEfHjrMHL1bHzQgAAEIQAAClSWAgFVZ01FwCEAAAhCYe81lZt71VwECAqUjgIBVOpNQIGOiGwr//ZR+MxwdC3+AAAQgAIEKEkDAqqDRKDIEIACBuhNY8tYb0ZbBRc88WXcU1L+kBBCwSmoYimU2Wrfb/PvDhpmdN+KAd9wBAhCAAASqRQABq1r2orQQgAAEak9gwV13mDk6qH3217VnAYDyEkDAKq9tKNlyAt+fNMwcP55QLPwBAhCAAASqQwABqzq2oqQQgAAEak1g2VezzNwrf2wW3POLWnOg8tUggIBVDTvVvZSTd+g1//HwftPXW3cS1B8CEIAABKpAAAGrClaijBCAAARqTmDRU49HWwaXvDOz5iSoflUIIGBVxVKUc7OR3ZGItc0YbinEGyAAAQhAoNwEELDKbR9KBwEIQKD2BOZed4WZd90VtecAgGoRQMCqlr0orTF/dkS/OWxnQrHwBQhAAAIQKC8BBKzy2oaSQQACEKg9gdn/8rdmwT3Tas8BANUjgIBVPZtRYmNO2LPPTJ04DBQQgAAEIACBUhJAwCqlWSgUBCAAgXoTWPbpx2b2P/+tWfTcU/UGQe0rSwABq7Kmq33Bx2/eY/7Tt/vN2qt21Z4FACAAAQhAoFwEELDKZQ9KAwEIQKD2BBa/9LyZ/aN/MEt/917tWQCgugQQsKprO0puzOi1usxfHtlvdhzXAw4IQAACEIBAaQggYJXGFBQEAhCAAAQW/OoeM+dH/2AG5s8HBgQqTQABq9Lmo/DfEPjzI/rNFM7Fwh8gAAEIQKAkBBCwSmIIigEBCECg7gTm3XCNmfuTH9cdA/XvEAIIWB1iSKphTtu3z5xzAOdi4QoQgAAEIDD0BBCwht4GlAACEIBA7QnM+dE/mvl33l57DgDoHAIIWJ1jS2pizMTte81fHdVvujgWC3eAAAQgAIEhJICANYTweTUEIAABCBjz1V//B7No+mOggEBHEUDA6ihzUhljzA5je8x/PrrfjFoTFQuHgAAEIACBoSGAgDU03HkrBCAAAQgsW2ZmTT3DLHlnJiwg0HEEELA6zqRUyBgzco0u81+O7jc7cLg7/gABCEAAAkNAAAFrCKDzSghAAAJ1J7D0w9+ZWT84xwzM/rruKKh/hxJAwOpQw1KtaBvhXx/Tbw7cthcaEIAABCAAgbYSQMBqK25eBgEIQAACi5550nz1V/8HICDQ0QQQsDravFTOGHPh5GHmuD36YAEBCEAAAhBoGwEErLah5kUQgAAEIDD/F7eaOf/63wEBgY4ngIDV8SamgsaYU/bpM+cdyA2FOAMEIAABCLSHAAJWezjzFghAAAK1JzDnkv9h5t9+Y+05AKAeBBCw6mFnamnMYTv3mj87oh8UEIAABCAAgcIJIGAVjpgXQAACEIDAV//1P5pFTz4KCAjUhgACVm1MTUWNMftu1WP+72OHm55ucEAAAhCAAASKI4CAVRxbcoYABCAAAWPMl//n+Wbxyy/CAgK1IoCAVStzU1ljzE4bScTqN2ut0gUPCEAAAhCAQCEEELAKwUqmEIAABCAgAl/+8Fyz+LWXgQGB2hFAwKqdyamwMWazkd3mvx3XbzZcm1AsHAICEIAABFpPAAGr9UzJEQIQgAAEjDGzLvquWfLG67CAQC0JIGDV0uxU2hgzes0u89+OG262HI2IhUNAAAIQgEBrCSBgtZYnuUEAAhCAgMSrC043S95+ExYQqC0BBKzamp6KG2PWHNFl/ub4frPjuB54QAACEIAABFpGAAGrZSjJCAIQgAAERGDWeaeYJe+9DQwI1JoAAlatzU/ljTH9vcb8P8cPN7tvhoiFQ0AAAhCAQGsIIGC1hiO5QAACEICAMeaLs08wSz94HxYQqD0BBKzauwAAviHw/54w3OyzJSIWDgEBCEAAAs0TQMBqniE5QAACEICAxKszjzVLP/oQFhCAgDEGAQs3gMCfCOh2wv236QUJBCAAAQhAoCkCCFhN4ePHEIAABCAgAl+cepRZ+skfgQEBCHxDAAELV4DAigT++ph+c9B2iFj4BQQgAAEINE4AAatxdvwSAhCAAASMMZ+fdIRZ9vmnsIAABBwCCFi4AwRWJvCfj+43E7dHxMI3IAABCECgMQIIWI1x41cQgAAEICDx6vhDzbIvZ8ECAhDwCCBg4RIQiCeAiIVnQAACEIBAowQQsBolx+8gAAEI1JzAZ9+ZZAZmf11zClQfAvEEELDwDAgkE/gvR/ebg4nEwkUgAAEIQCAnAQSsnMB4HAIQgAAEjPnsqAPNwLx5oIAABBIIIGDhGhBIJ/Bfv9NvDtyW7YT4CQQgAAEIhBNAwApnxZMQgAAEIGCM+ezw/czAooWwgAAEUgggYOEeEMgm8DfH9ZsJWyNiZZPiCQhAAAIQEAEELPwAAhCAAASCCXx66N7GLF0a/DwPQqCuBBCw6mp56p2XwN+fONzsuUVP3p/xPAQgAAEI1JAAAlYNjU6VIQABCDRC4NNJ4xv5Gb+BQC0JIGDV0uxUugECPd3G/OMpw82uGyNiNYCPn0AAAhCoFQEErFqZm8pCAAIQaIzAF2cea5Z+9GFjP+ZXEKghAQSsGhqdKjdMYNX+rkjE2nZMd8N58EMIQAACEOh8AghYnW9jaggBCECgKQJf/eUPzaJnpzeVBz+GQN0IIGDVzeLUt1kC667WZf7p1OFmk/UQsZplye8hAAEIdCoBBKxOtSz1ggAEINACAnP+1z+Z+dNua0FOZAGBehFAwKqXvaltawiMW7fb/PdThpv11+hqTYbkAgEIQAACHUUAAaujzEllIAABCLSOwPzbfmbmXPqj1mVIThCoEQEErBoZm6q2lMA2Y7rNP5863IwYhojVUrBkBgEIQKADCCBgdYARqQIEIACBVhNY+Oivzdd/8xetzpb8IFAbAghYtTE1FS2AwB6b9Zh/OHl4ATmTJQQgAAEIVJkAAlaVrUfZIQABCBRAYPGLz5ov/+zCAnImSwjUhwACVn1sTU2LIXDw9r3mvxzdX0zm5AoBCEAAApUkgIBVSbNRaAhAAALFEFjy1ptm1tTTi8mcXCFQIwIIWDUyNlUtjMCxe/SZiyYPKyx/MoYABCAAgWoRQMCqlr0oLQQgAIHCCCz9+A9m1tknmoFFCwt7BxlDoC4EELDqYmnqWTSBcw4YZk7bt6/o15A/BCAAAQhUgAACVgWMRBEhAAEIFE1gYN5c8+UPzzNL3nu76FeRPwRqQQABqxZmppJtIvBnR/Sbw3bubdPbeA0EIAABCJSVAAJWWS1DuSAAAQi0kcDX/9efm4VPPNzGN/IqCHQ2AQSszrYvtWs/gf/vpOFm/OY97X8xb4QABCAAgdIQQMAqjSkoCAQgAIGhITD7X/7OLLjnF0Pzct4KgQ4lgIDVoYalWkNGYLXhXeZ/njHcbLp+95CVgRdDAAIQgMDQEkDAGlr+vB0CEIDAkBKYe/n/MvNuuX5Iy8DLIdCJBBCwOtGq1GmoCWw2sjsSsVbt7xrqovB+CEAAAhAYAgIIWEMAnVdCAAIQKAOBeTdcbeb+5JIyFIUyQKDjCCBgdZxJqVBJCOy1RY/5uxOHl6Q0FAMCEIAABNpJAAGrnbR5FwQgAIGSEJh/5+1mzo/+sSSloRgQ6DwCCFidZ1NqVB4Cx+zeZ35wyLDyFIiSQAACEIBAWwggYLUFMy+BAAQgUB4CC399v/n67/66PAWiJBDoQAIIWB1oVKpUKgIXThpmjhvfV6oyURgIQAACECiWAAJWsXzJHQIQgECpCCx5+03z1V/+0Cyb9UWpykVhINBpBBCwOs2i1KeMBP72hOFm7y25mbCMtqFMEIAABIoggIBVBFXyhAAEIFBGAsuWma/+8gdm0fPPlLF0lAkCHUUAAaujzEllSkpg9RFd5l/PHG7GrcvNhCU1EcWCAAQg0FICCFgtxUlmEIAABMpLYM4l/8PMv/3G8haQkkGggwggYHWQMalKqQlst2G3+dfvjih1GSkcBCAAAQi0hgACVms4kgsEIACBUhNYcO80M/uf/7bUZaRwEOgkAghYnWRN6lJ2AlN26jV//u3+sheT8kEAAhCAQJMEELCaBMjPIQABCJSdwJI3XjNf/sUPzMCc2WUvKuWDQMcQQMDqGFNSkYoQuGDiMHPinhzqXhFzUUwIQAACDRFAwGoIGz+CAAQgUA0CA4sWmq/+4odm8csvVKPAlBICHUIAAatDDEk1KkXgH04ebvbYjEPdK2U0CgsBCEAgBwEErByweBQCEIBA1QjM+dd/MvN/cVvVik15IVB5AghYlTchFagggfVW7zI/PnuEWXe1rgqWniJDAAIQgEAWAQSsLEL8HQIQgEBFCcz/5c/NnP/5DxUtPcWGQLUJIGBV236UvroE9tyix/z9icOrWwFKDgEIQAACiQQQsHAOCEAAAh1IYPGrL0VbBwcWzO/A2lElCJSfAAJW+W1ECTuXwGn79plzDhjWuRWkZhCAAARqSgABq6aGp9oQgEDnEhiYN9d89Rc/MItff6VzK0nNIFByAghYJTcQxet4An9zXL+ZsHVvx9eTCkIAAhCoEwEErDpZm7pCAAK1IDD7//97s+Duf6tFXakkBMpKAAGrrJahXHUhsOYqXebSc0aYkWtwHlZdbE49IQCBzieAgNX5NqaGEIBAjQjMv+NmM+fif6lRjakqBMpJAAGrnHahVPUisOfmPebvT+I8rHpZndpCAAKdTAABq5OtS90gAIFaEVj84nPmy7/8gTFLltSq3lQWAmUkgIBVRqtQpjoSOGv/YeaMCX11rDp1hgAEINBxBBCwOs6kVAgCEKgjgWVffxkd2r5k5m/rWH3qDIHSEUDAKp1JKFCNCfzTKcPNbpv21JgAVYcABCDQGQQQsDrDjtQCAhCoOYHZ//Q3ZsH9d9WcAtWHQHkIIGCVxxaUBAIbrtNtLj93hBlOIBbOAAEIQKDSBBCwKm0+Cg8BCEDAmPm3/szMuexHoIAABEpEAAGrRMagKBAwxhy6U6/5T9/uhwUEIAABCFSYAAJWhY1H0SEAAQgsnvG8+fI/TAUEBCBQMgIIWCUzCMWBgDHmz4/oN1N27oUFBCAAAQhUlAACVkUNR7EhAAEIiMCXf36hWfzCs8CAAARKRgABq2QGoTgQMCbaQnjFeSPMmLW74QEBCEAAAhUkgIBVQaNRZAhAAAIiMO9nPzFzr74UGBCAQAkJIGCV0CgUCQLGmD236DF/f+JwWEAAAhCAQAUJIGBV0GgUGQIQgMDi12Ys3zq4ZAkwIACBEhJAwCqhUSgSBL4hMHXiMHPCnpzojkNAAAIQqBoBBKyqWYzyQgACEDDGfPVXPzSLnpkOCwhAoKQEELBKahiKBYFvCOhWws1HsZUQh4AABCBQJQIIWFWy1v9m7y7ArKr2Po7/p4NORSQUCUFS6S5JFRGLUBEFQTEQFbtb7Ly217xXvBYgooIYYGIDIhaIKDDDBNPxPv+Fe97DcGZOzIm9z/7u57mPr8zeKz5rw3v53bX+m7EigAACenTwpX/L7kfvwwIBBGwsQIBl48VhaAiISLdWCbJwCkcJeRkQQAABJwkQYDlptRgrAgi4XqDkx3Xm6GB5Qb7rLQBAwM4CBFh2Xh3GhsAegTOGJsvJfTlKyPuAAAIIOEWAAMspK8U4EUAAAT06eOWFUrT6AywQQMDmAgRYNl8ghofAPwKPzEiTQzhKyPuAAAIIOEKAAMsRy8QgEUAAAZH8RS9I7kN3QYEAAg4QIMBywCIxRAREpHvrBLljMkcJeRkQQAABJwgQYDlhlRgjAgi4XqDk5417jg7m5rjeAgAEnCBAgOWEVWKMCOwRmD08WSbxVUJeBwQQQMD2AgRYtl8iBogAAgiIZF97iRR+sAIKBBBwiAABlkMWimEiICLxcSJPzkqTAxvyVUJeCAQQQMDOAgRYdl4dxoYAAgiISP5r/5Xc+27HAgEEHCRAgOWgxWKoCIhI/3YJct0kjhLyMiCAAAJ2FiDAsvPqMDYEEHC9QOnvv5ijg2W7Ml1vAQACThIgwHLSajFWBPYIXDQ+RUZ3SYQDAQQQQMCmAgRYNl0YhoUAAgioQPaNV0jhirfBQAABhwkQYDlswRguAiLSoFacPDUrTWqnxuGBAAIIIGBDAQIsGy4KQ0IAAQRUoGDxq5Jz101gIICAAwUIsBy4aAwZARE5qkeinD86BQsEEEAAARsKEGDZcFEYEgIIIFC6dcueo4M7/gYDAQQcKECA5cBFY8gI/CNw++RU6dE6AQ8EEEAAAZsJEGDZbEEYDgIIIKACObdeIwXLl4CBAAIOFSDAcujCMWwERKTDAfHywGlpWCCAAAII2EyAAMtmC8JwEEAAgYJlb0rO7dcBgQACDhYgwHLw4jF0BERk9ohkmdQrCQsEEEAAARsJEGDZaDEYCgIIIFBekC+75p4uJb9sAgMBBBwsQIDl4MVj6AiISGKCyPNnp0uj2hR054VAAAEE7CJAgGWXlWAcCCCAgIjkPf+U7H7iQSwQQMDhAgRYDl9Aho+AiIztligXjqWgOy8DAgggYBcBAiy7rATjQAAB1wuUbttqdl+VZWa43gIABJwuQIDl9BVk/AjsEVg4JVW6taKgO+8DAgggYAcBAiw7rAJjQAABBEQk96G7JH/RC1gggEAMCBBgxcAiMgUERKRLywS5a2oqFggggAACNhAgwLLBIjAEBBBAoGT995I593SR8nIwEEAgBgQIsGJgEZkCAv8IzB+XImO6JuKBAAIIIBBlAQKsKC8A3SOAAAIqkH3zVVL47ltgIIBAjAgQYMXIQjINBESkad04eXZOuiTEw4EAAgggEE0BAqxo6tM3AgggICJFaz6UrCvmYYEAAjEkQIAVQ4vJVBAQkWkDkuS0QclYIIAAAghEUYAAK4r4dI0AAgioQNYlc6Xoi0/AQACBGBIgwIqhxWQqCIhIXJzIc3PSZb96cXgggAACCERJgAArSvB0iwACCKhAwVtvSM4d14OBAAIxJkCAFWMLynQQEJFx3RJl3tgULBBAAAEEoiRAgBUleLpFAAEEyouKZNfc6VKyaSMYCCAQYwIEWDG2oEwHgX8EHpyeJu2bUQyLFwIBBBCIhgABVjTU6RMBBBAQkbwXn5Hdj92PBQIIxKAAAVYMLipTQkBE+rdLkOsmpWKBAAIIIBAFAQKsKKDTJQIIIFD29zbJnHu6lO3cAQYCCMSgAAFWDC4qU0LgH4FbTkqVngcn4IEAAgggEGEBAqwIg9MdAgggoAK5j9wj+f99DgwEEIhRAQKsGF1YpoWAiHRtlSB3TmEXFi8DAgggEGkBAqxIi9MfAgi4XqDkx3Vm95WUlrreAgAEYlWAACtWV5Z5IbBH4KqJKTK4QyIcCCCAAAIRFCDAiiA2XSGAAAIqkHPrNVKwfAkYCCAQwwIEWDG8uEwNARFTyF0LunMhgAACCEROgAArctb0hAACCEjRpx9L1mXnI4EAAjEuQIAV4wvM9BAQkQVHpcjIzuzC4mVAAAEEIiVAgBUpafpBAAEERCTr0vOk6LPVWCCAQIwLEGDF+AIzPQRE5OCm8fLoGezC4mVAAAEEIiVAgBUpafpBAAHXCxS8vVhybrvW9Q4AIOAGAQIsN6wyc0RA5KJxKTK6K7uweBcQQACBSAgQYEVCmT4QQAABEcmcc6poAXcuBBCIfQECrNhfY2aIgAq0bhIvj5/JLizeBgQQQCASAgRYkVCmDwQQcL1A4XvLJPumK13vAAACbhEgwHLLSjNPBEQuGp8io7uwC4t3AQEEEAi3AAFWuIVpHwEEENDaVwvOlaLP12CBAAIuESDAcslCM00EqIXFO4AAAghETIAAK2LUdIQAAm4V0OBKAywuBBBwjwABlnvWmpkioAKXHp0iIw5jFxZvAwIIIBBOAQKscOrSNgIIICBijg7qEUIuBBBwjwABlnvWmpkioALtmsXLQ9OphcXbgAACCIRTgAArnLq0jQACrhfQou1avJ0LAQTcJUCA5a71ZrYIqMA1E1NkYAd2YfE2IIAAAuESIMAKlyztIoAAAiKSe/8dkv/qf7BAAAGXCRBguWzBmS4CItK1ZYLcOTUVCwQQQACBMAkQYIUJlmYRQACB0m1bJXPmFCnP2w0GAgi4TIAAy2ULznQR+EfgtpNT5fCDEvBAAAEEEAiDAAFWGFBpEgEEEFCB3c88KnnPPAoGAgi4UIAAy4WLzpQREJH+7RLkuknswuJlQAABBMIhQIAVDlXaRAAB1wvorivdfaW7sOY6VKkAACAASURBVLgQQMB9AgRY7ltzZoyAJfDw6WnSdv94QBBAAAEEQixAgBViUJpDAAEEVEDrXmn9Ky4EEHCnAAGWO9edWSOgAmO7JcqFY1PAQAABBBAIsQABVohBaQ4BBBBQAf3yoH6BkAsBBNwpQIDlznVn1ghYAi/NTZfGdeIAQQABBBAIoQABVggxaQoBBBBQgcL3lkn2TVeCgQACLhYgwHLx4jN1BERk6oAkmT4oGQsEEEAAgRAKEGCFEJOmEEAAARXIWnCuFH2+BgwEEHCxAAGWixefqSMgIvXT42TR+elYIIAAAgiEUIAAK4SYNIUAAghocKUBFhcCCLhbgADL3evP7BFQgXljU2Rct0QwEEAAAQRCJECAFSJImkEAAQRUQI8O6hFCLgQQcLcAAZa715/ZI6AC7ZvFy4PT08BAAAEEEAiRAAFWiCBpBgEEENCi7Vq8nQsBBBAgwOIdQAABFbh9cqr0aJ0ABgIIIIBACAQIsEKASBMIIICACuTef4fkv/ofMBBAAAEhwOIlQAABFRjWKVEuPyYFDAQQQACBEAgQYIUAkSYQQACB0m1bJXPmFCnP2w0GAgggQIDFO4AAAhUCL56TLk3qxiGCAAIIIFBDAQKsGgLyOAIIIKACu595VPKeeRQMBBBAwAiwA4sXAQEELIHTBiXLtAFJgCCAAAII1FCAAKuGgDyOAAIIqEDmWdOk5KcNYCCAAAIEWLwDCCCwl0DTunHywjnpqCCAAAII1FCAAKuGgDyOAAIIFH35qWRdfA4QCCCAQIUAO7B4GRBAwFPg2uNSZUB7irnzViCAAAI1ESDAqokezyKAAAIUb+cdQAABLwIEWLwWCCDgKdC/XYJcNykVFAQQQACBGggQYNUAj0cRQACB8qJCyTjteCn7exsYCCCAQIUAARYvAwIIVBZ4/ux02a8exdx5MxBAAIFgBQiwgpXjOQQQQEBEClcul+wbLscCAQQQ2EuAAIsXAgEEKgtMH5wsU/tTzJ03AwEEEAhWgAArWDmeQwABBEQk+6YrpfC9ZVgggAACBFi8AwggUK1A8wbx8szsNJQQQAABBIIUIMAKEo7HEEAAgbIdf5vjg+UF+WAggAACBFi8Awgg4FPg9pNTpcdBFHP3CcUNCCCAgBcBAixeCwQQQCBIgfzXX5bce28L8mkeQwCBWBbgCGEsry5zQyB4gdFdEuWi8SnBN8CTCCCAgIsFCLBcvPhMHQEEaiaQteBcKfp8Tc0a4WkEEIhJAQKsmFxWJoVASASWXlxLkhND0hSNIIAAAq4SIMBy1XIzWQQQCJVAyc8bJXPmlFA1RzsIIBBjAgRYMbagTAeBEApcPD5FRnUhwQohKU0hgIBLBAiwXLLQTBMBBEIrkPfs47L7qUdC2yitIYBAzAgQYMXMUjIRBEIu0PPgBLnlpNSQt0uDCCCAQKwLEGDF+gozPwQQCItA5pxTpeTHdWFpm0YRQMD5AgRYzl9DZoBAOAVeOCddmtaNC2cXtI0AAgjEnAABVswtKRNCAIFwCxR/9bnsmj8n3N3QPgIIOFiAAMvBi8fQEYiAwFnDk+X43kkR6IkuEEAAgdgRIMCKnbVkJgggECGB3AfvlPxXXoxQb3SDAAJOFCDAcuKqMWYEIifQsXm83HdqWuQ6pCcEEEAgBgQIsGJgEZkCAghETqC8pFgyTzteSrdtjVyn9IQAAo4TIMBy3JIxYAQiLvDEzDRp1Tg+4v3SIQIIIOBUAQIsp64c40YAgagIFK56V7KvuzQqfdMpAgg4R4AAyzlrxUgRiJbA9MHJMrU/xwij5U+/CCDgPAECLOetGSNGAIEoCuTccrUUvLM0iiOgawQQcIIAAZYTVokxIhBdgbb7x8vDp3OMMLqrQO8IIOAkAQIsJ60WY0UAgagKlGXskIzTjpfyvN1RHQedI4CA/QUIsOy/RowQATsIPHZmmhzUhGOEdlgLxoAAAvYXIMCy/xoxQgQQsIlAwZuvSM7dt9hkNAwDAQTsLECAZefVYWwI2Edg+qBkmTqAY4T2WRFGggACdhYgwLLz6jA2BBCwlUDWZedL0acf22pMDAYBBOwpQIBlz3VhVAjYTaBds3h5aDrHCO22LowHAQTsKUCAZc91YVQIIGAzgbKMnZIx9RgpLyqy2cgYDgII2FGAAMuOq8KYELCnwFOz0qRFI44R2nN1GBUCCNhJgADLTqvBWBBAwLYChSveluwbr7Dt+BgYAgjYS4AAy17rwWgQsLPArGHJckIfjhHaeY0YGwII2EOAAMse68AoEEDA5gI5d98sBW/+z+ajZHgIIGAXAQIsu6wE40DA/gJdWibIXVNT7T9QRogAAghEWYAAK8oLQPcIIOAMgYzTJknplt+dMVhGiQACURcgwIr6EjAABBwl8N9z06Vh7ThHjZnBIoAAApEWIMCKtDj9IYCA4wSKf/hWdp07w3HjZsAIIBA9AQKs6NnTMwJOFJg/LkXGdE104tAZMwIIIBAxAQKsiFHTEQIIOFUg7/knZfcTDzl1+IwbAQSiIECAFQV0ukTAwQIDOyTKNRNTHDwDho4AAgiEX4AAK/zG9IAAAg4XyLpkrhR98YnDZ8HwEUAgkgIEWJHUpi8EnC+QmiSy+KJazp8IM0AAAQTCKECAFUZcmkYAAecLlOfmyI5Jo0RKSpw/GWaAAAIREyDAihg1HSEQMwK3nJQqPQ9OiJn5MBEEEEAg1AIEWKEWpT0EEIgpgcIVb0v2jVfE1JyYDAIIhF+AACv8xvSAQKwJHNcrSeaMSI74tDZt2iRnnXWW/PDDD177PvDAA6V79+5y4oknSv/+/SU5OfJjjDgKHSKAgC0FCLBsuSwMCgEE7CKQs/BGKVj6ml2GwzgQQMAhAgRYDlkohomAjQRaNY6XJ2amRXxEvgIszwGdccYZcskll0h6enrEx0mHCCCAAAEW7wACCCBQjUDGKROldOsWjBBAAIGABAiwAuLiZgQQ+Efgmdlp0rxBfEQ9rACradOmcv/990uDBg326r+goEBWr14tN910k/z+++9y7733yqhRoyI6RjpDAAEEVIAAi/cAAQQQqEKgZNOPkjlrKj4IIIBAwAIEWAGT8QACCIjI+aNT5KgeiRG18BVgWYN54YUXZP78+XLqqafK1VdfLSkpfDUxogtFZwggQIDFO4AAAghUJZD34jOy+7H7AUIAAQQCFiDACpiMBxBAQEQGdUiUqydGNhjyN8D67LPPZMKECTJt2jS55pprJDU1tdo1y8zMlHPOOcfcc/fdd4s+//TTT8uHH34obdq0kRNOOEFOPvlkadSo0T7tlJWVydq1a+W1116TlStXio5Rr759+8q4cePMODx3ill96b16adg2aNCgfdrNyMiQc889V1asWCEdO3aUhx9+2IzFGuPtt98u9913n0ycONH8Wnl5uSxevFhuu+02adGixV471IqKimTNmjXyyiuvmB1qW7Zskdq1a0vPnj3luOOOM7vUrKOWGzdulAsuuED0n9rWMcccs9fYPvroI2PVvHlzueuuu6Rt27Y+fz/k5ubK5ZdfLi+//HKV93pbK53TTz/9JM8//7y8++67xlYNhg8fLqeffrqZp+dV2baqzrz1lZeXJ8uWLZNFixaZ9ddLfXTdR44cuU89Nesd8zX5V1991bSjl/XMRRddJOeff/4+j+r6zJ07Vzx/7uudf//992XmzJnSsmVL8440bNjQrI/1flU1viFDhuzzjixfvty8j+Gavy+rWPs5O7BibUWZDwIIhExg10VzpHjt5yFrj4YQQMA9AgRY7llrZopAKAXqpMbJq/MiW1/K11/mrflZO7A0JJg3b54kJFT/xUQr+CgsLJSuXbvKs88+K/vtt58ccMAB8ssvv5jAR4vDVw5sSkpK5JFHHjFHFvXq0aOH1KlTR3JycuTLL780v6bh0K233ipNmjQx/145ZLECi8pj1PBsxowZouGPPwHWhg0bZNasWaKBWu/eveWKK66QevXqiQYzN9xwgwnkNLTq1KmTCfR27twp3333nRmT7lTT+60QS8O4iy++WA499FATkllB0d9//212tn3yySdew62q3i9rzhpGHXTQQRIf//9HTy2ryqGS2v773/+WW265xRgcdthhJkDUtdD3oH79+sb96KOPlri4uL1sv/rqK2OWlJS015Cq6kvXWAM2DYO0XX22tLRUvv/+e9P3+PHjjaG1hp5hlAZq+vGAypc1znAGWDt27DBh19tvv13xjjRu3NiM9Y8//jBDKi4urvjogaeJBpDWO6LvwnXXXWcCRusd0fdRP5awa9cumTRpklx11VV7BbhWGBfI/EP5548T2iLAcsIqMUYEEIi4QHlxkewYN0ikrCzifdMhAgg4X4AAy/lryAwQiJbAfaemScfmkauD5SvA0rBGdwjpziE9NujvDiHPUEn/Aq+7tnRnkn7FUNt86KGH5M477zRBhratwZBeVsh0xBFHyI033iitW7euWArdwXTZZZfJxx9/bJ7XoMUzwMrKyjIh2e7du02tLq3rZV0anmh/uhtML18Blu5U0jbefPPNvXZq6bNWmKe7yDSwsHaR6TMaQmhQ9eeff5r7NIDTS2uJaQjy5JNPml1gF154ofn1hQsXmn6sX0tM9O8IqeWrQVjlHXFV7ZazdhapkR4DHTp0qAm+NKBbsmSJXH/99WZMWgvN2uHkuZPOW400b31pqKUuGt5okKdztYw0sNN11Z9Nnz7d3Gft5vO1m0rXTnfJhSvA0vXTnWm6ft7eEetd8mWiu/M0JNQgdsqUKebDB9b8Ndh68MEHzTtVec2DmX+0/pyKVr8EWNGSp18EELC1QNHHqyTrqvm2HiODQwAB+woQYNl3bRgZAnYXmDEkWSb323uXSzjH7O9XCEePHm1CDz1W5c/lGWB5C2c8Qw7ryJ8GKY8++qg5lnfeeefJ2LFj9+lKd3JpIOB5JMwzUNBxalCk91khjDaiwYmOQ3eAaTF6DbuqO0Jo3d+hQwezk8jaeaThm4Z4q1atMrvAunXrttcYNSizjiJ6HkfUm3RXku4O0508GgbpTiQdk+7uuuOOO/YK3HwZW3Pu3LmzsfDcbeYtVNJx6zz+85//7HVM0urHM7zRXWoaLGnY6Cus8daXFUL269fPWOgOJs9r27ZtxkF3j2mgZxkGE+D4eiaQI4TW7wXdAaW7vXT3oOc74m+A9c0335jgTtfG27pau7z0fdCQq3379qZpX3PxFuD5ek9i7ecEWLG2oswHAQRCIpB7z62S/8aikLRFIwgg4D4BAiz3rTkzRiBUAkccnCC3nlR9falQ9aXt+Btg6b167EnDIw2BfF1W8KFHpvSoXZcuXfZ5xAoX9Eii/sc6tlZd294CCc+QRY846i4t3dml4ZDVpgZOZ555ptntpSGOBlTVBVi6I0nrVj3++OMyYMAAX9Pd6+dW0FA5wNKbrKOEurMsPz/fhCR6v9b3CuTSgOXss882u6gq137yFippWKTHIbV22AMPPGB2qlW+rDb11/UePcYXaIClu/R0p5v+RwO+qVO9fxBJg0rdOab/0XXRK5gAx9cz/gZYerxSd8O988475hilrknld8Ty8mVihayec6tsre+G7tLy3Enoay4EWHyFMJA/I7gXAQRcJJAxbYKU/rnVRTNmqgggEEoBAqxQatIWAu4SSE4UWXpxrYhN2tcRQq33o+GH7hjSo1tjxowxwYS34uueg/asgVVVYOKrMLzuyNKdWhok6Bg++OADc8RQx1zVDizd8XLPPfeI7nLRQEKPJlq7orSOk4YKelSuugCrV69eJgRLS0vb63ijt0XR4EOPLGr48+OPP5qaT1ZRd28BludRQm1P+9Fgyd+jg9YYrEBq9uzZJlj0vLy5+rLW59Vaj/tZBfc1dPQV1lRuV9tRY6215XnUr7Kd1pjSI4QaXlk73IIJcPwt/O6riLsW5FdLrUem77juEAsmwPLcgWfVGPP23lj10jzHFcz8I/YHhU06YgeWTRaCYSCAgH0ESrf8Lhmn7f1fBOwzOkaCAAJOECDAcsIqMUYE7Ctw19RU6dKy+iLpoRq9rwDL6scqNq5frvMWzFQej6/gQ+/3FqroUbZ169bJY489Zr5gpwWvrUtraWlw9ttvv1UZYGnQ9tZbb5ngydr5Ze0sGjZsmPmKordwwtrdYvWltYs0XPAsMm79TIM1DTx0d5YGanoU0Lq0YLkWbt+6dWuVTtauIJ2Pt68S+rO22r/WFPP2xcVgAywN1yqHT77WMdgAq7oxVvVFwepqYFVV+NxbUFT5ndfwUI9MZmdnmyOPehxTvzoYTIDlaejPOhJg+aP0//cQYAXmxd0IIOACgfz/vSS5Dyx0wUyZIgIIhEuAACtcsrSLgDsETh+cLFP6R6YOlr8BlspbAUJVAYPn6ljBh+5I0R1Y3nZseQsxdPeSHonT4EprWOluKP3Kn9be0oLlerTP+sqgdXSucsiiNZZ0Z4/WIdJ/6m4ffUaPdh1yyCFewwlrbnqUUY/XaUg3fPhwU9BbQynr0oBNdxYtWLDA7JrS44VaqF2/LqjHAps1a2bma9XBmjhx4l4vrVUHa+3atebX9UuM2pd+STCQS+eiRyD1KJ727XkFG2BZO7D02KfVbrgCLGsHlucXI4PZgeTrGX+OEK5YsUIuvfRS+de//iWDBw+u2HUWTIClOxa1SL36eR4P9Gdtfc2FI4QcIfTnPeIeBBBwmUD2jVdI4Yq3XTZrposAAqEUIMAKpSZtIeA+gV5tEuTmEyNTByvcAZbulvIWsuiqWuGChkEaZFgBih7D0/pAEyZM2Kculn69Tgu8V3WEUHdgacF1PZamlxae17/4644oPVKou6e87a7xrFt17LHHVoRUuhNLx6cFzfWydnNpSOatdpUGXFYNqMo71TyPD+pOJ730n5W/xufrjdev3Gmh+l9//dWEX9YXHK3nvAVY1jrrvVUd6dTi9nPmzDE7kGpSA0u/qqg7y6qqgaVG+k5ce+21Ua+BpTuvrrrqKtEdXNbXHK3QLpgAS9fAqu+l4adnHTZf60qA5UuIAMu3EHcggIDrBDJOmSilW7e4bt5MGAEEQidAgBU6S1pCwI0C6clx8sb89IhM3d8Ay/pymu6cCeQI4cqVK02YMXny5L3CKOsrhHrczyqUbo1FJ+7t62+eXy6sLsDSQuW6Q0mPIerOGh3v0UcfbXZj6c4uXwGW7prSr/ZpoKFF162dOTouK2QYMmSIqQumfXle1hf2Pv74432crALuAwcONOGOXloUX2t7BXKU0AqaRo4c6TUgqelXCPWYZeUwR8fqbb41+Qqhfq3P82uRwQQ4vp6pbgeWhnn6lUk9Bqq7paydbDUNsLTWmoaSuttP3739999/r3fEOmb4/fffy1lnnSXjxo0zP/c1F3ZgEWBF5P8p0AkCCDhHoDwnW3YcO8I5A2akCCBgSwECLFsuC4NCwFECD01Pk3bN4sM+Zl8Blu5Y0l1U+pdn3f2kx/r0L+V6nK+6ywoBNMDSr9npl930i3nx8fEmHNLAQHcqeYYlGRkZJpDRI10a6Jx44okVxc11N8wjjzxigi29fAVYGo7oEUI9eqiBz5NPPindunWr8niYty8Hfv311zJz5kzp2LGjORLYuHHjiq82aqCnBeO1rpZ+6VB3FWk/Om49YqiXZ9BnHR3cvn27CYLUUa+PPvrIBGrNmzf36yih9qOBn+6QsuZUeR2qKtiuO9t0PnpEUnemWeuha6xHM7W4vRVUWeML9Ahhamqq2UmnO5v0fdE10MLw1hFSXUc9Yqc/q7zzzNvuOs+5VVcDq6pjrdUFWHpUUi/dYWftPNN/r2mA5bnTTncRavvW7xf9mYZ2+j5pYOb5eymY+Yf9DwibdUANLJstCMNBAIHoChR9vkayFpwb3UHQOwIIOF6AAMvxS8gEEIi6wDlHJsuxR4S/DpYVYFl/ma9u4nrMSgOaPn36+PSxQgANv/Qv6hqQ6FfZdMeShjl6FE9rTGmwpQGXXp71pbQwulWYWwORL7/80vz7UUcdJc8//7z5UpyGMCkpKV6/lGcdR1y8eLHZ4aLHB+vUqRNQgKX1ux588EFznFGPu82YMcN80VCDNB23XtaX5qxi4Rr89O7d24RU1tFIDez0yJ8WlddjZWeffXZFMKdfMdSx6bE7DXs0+NEi8N4utdR2dHeXXhqs6XHJypflpa4a2umXDlu1aiXal34dUOejvtbYdS30PdBaXzov3a2moZxnmKP/t787sPReXWM9xqmhmbarY1U73XWkfY8fP97MRYvkP/HEE7J06VLRd1B3yOkRvLFjx+4zr3AEWP369dtnl1RNAywduAaVupZvvvmmaLF+reOmx1Ctd9/z91JN5q99+dq5WNOf+/zNHsEbCLAiiE1XCCBgf4G8556Q3U/u+V/2uBBAAIFgBQiwgpXjOQQQsASGdUqUy49JCTuIrwBLwwcNQQYNGiRaG6pp06Z+jckzBNBdJuvXrzdH+rR4uRYuP+GEE2TSpEn7hDXevvDXt29fE0Lpbhat/6QBkO5k0XBJd1h52yVUVZ2lqsIJbzuwdKKbN2829bk0WLGOmekYli9fLs8884w5fqYBhQZX+lXAUaNGmR1relxRj6fpLi3dUaZhVpcuXbweKbOOHequsapqf3kGFf6EjdYiaXDkeRzT+srjiy++KLo7TtdfwxQNlE4++eR9dtYFswPL6luDOz02qSGi7grTS4ve67preGnVFbPsNXDTXXd6rM5biBeOAMvbcdhQBFg6V31H33nnHVFrnb8VGmoIq9bWrrSazJ8Ay68/jrgJAQQQiE2BrKvmS9HHq2JzcswKAQQiJkCAFTFqOkIgZgWa1Y+TZ+dEpg5WOBB9hQDh6DPW27TCxtmzZ0vlrxt6m7sGIxoeeasnFutWzC82BdiBFZvryqwQQCBIgZ0njpWynTuCfJrHEEAAgT0CBFi8CQggEAqBl+amS+M6e45yOe0iwAr9ihFghd6UFp0lQIDlrPVitAggEEaBsh1/y86TxoexB5pGAAG3CBBguWWlmScC4RW4blKq9G+XEN5OwtQ6AVboYQmwQm9Ki84SIMBy1noxWgQQCKNA4UfvS/bVF4WxB5pGAAG3CBBguWWlmScC/gmkxBdJnJRJQVmqfw/8c9fkfkkyY0hyQM/Y5WYCrNCvBAFW6E1p0VkCBFjOWi9GiwACYRTY/cRDkvf8k2HsgaYRQMAtAgRYbllp5olA9QLNUv6SzrW/l6bJe8oTZBQ3kO9yD5XfC/Z8dc/XdcRBCXLryYGFXr7ajNTPCbAiJU0/CLhHgADLPWvNTBFAwIdA1iVzpeiLT3BCAAEEaixAgFVjQhpAwPECjZN3yuhG73qdx8rMAbKl4ACfc6ybFif/u8C5hdx9TpAbEEAAgQAECLACwOJWBBCIbYEdE4ZLeW5ObE+S2SGAQEQECLAiwkwnCNhaYGD91dIqbbPXMW4vbCArdxzh1/jvmJIq+9eL9+tebkIAAQRCJdCwYcNQNRWydgiwQkZJQwgg4GSB0j82S8apxzl5CowdAQRsJECAZaPFYCgIRElg0n6vSWp8YZW9r1+/XsrLy6M0OrpFAAEEqhaoW7euXHHFFbYjIsCy3ZIwIAQQiIZA4XvLJPumK6PRNX0igEAMChBgxeCiMiUEAhQ4pskSqZOY6/WpsrIy2bBhQ4At2vd2O+7UsK8WI4slgYyMjFiaTsVcCLBiclmZFAIIxIpA7kN3Sf6iF2JlOswDAQSiLECAFeUFoHsEbCBwRN2vpEOtH72O5Nf8lvLhrj5+jbJ3mwS56URnFnL3a4LchAACCPgpwA4sP6G4DQEEYltg1/lnSvF3X8f2JJkdAghETIAAK2LUdISAbQVS4ovkyEbvSb3E7L3GmF+WKst3DpXskjp+jb1xnTh5aS6F3P3C4iYEEIhpAQKsmF5eJocAAv4K7BgzQMqLi/y9nfsQQACBagUIsHhBEEBABZLiiqVT7Q3SLGWbxEuZbCtqKut2t5e80rSAgF4+L10a1IoL6BluRgABBGJNgAAr1laU+SCAQMACJT//JJkzJwf8HA8ggAACVQkQYPFuIIBAKAVun5wqPVonhLJJ2kIAAQQcJ0CA5bglY8AIIBBqgYKlr0vOwhtC3SztIYCAiwUIsFy8+EwdgTAIzBmZLMf1TApDyzSJAAL+CPzwww/y2WefSbNmzeTII4/0+khBQYF8+umnsmXLFiksLJT4+HjRYujdu3eX1q1b+9PNPvf8+uuvsnbtWsnOzhb9+ENCQoIZQ48ePaRRo0b73K/j/Prrr0XHkpqaKl26dJFDDz3UjKXypV9C/eSTT0xbnTt3Dmp8kX6IACvS4vSHAAK2E8i9+xbJf/MV242LASGAgHMFCLCcu3aMHAE7CoztligXjk2x49AYEwIxL/D333/L8uXLpaioSJo3b+41wMrMzJR33nlHcnNzJS4uTlJSUkzgpM/ovx988MHSv39/E0D5e2kYpoFUeXm5JCUlmWe1PW1X/33IkCFy4IEHVjT3448/yurVqyU9PV3atGkjmzdvFh1Xp06dpGfPnnt1qwHbW2+9ZdoaM2aMCbuccBFgOWGVGCMCCIRVYNfc06V43Xdh7YPGEUDAXQIEWO5ab2aLQLgFOh2YIPee4oy/YIbbgvYRiKSA7mR6++23ZefOnaZbbwFWaWmpuWfbtm3SsGFDGTlypAmR9Nq0aZMJlfSeAQMGmGDJn2vdunVmN5funOrdu7e0a9fOPKbjef/992Xr1q1Sv379ivCpuLjYBFIaoOkOMd2dtXv37oqQauzYsVKrVq2Krr/99lv58ssvTdsdOnTwZ0i2uIcAyxbLwCAQQCCaAjuPGyVlWZnRHAJ9I4BAjAkQYMXYgjIdBKIsUDs1Tl6bx5cIo7wMdO9CAWsXVJ06dcwxPm8B1h9//CHvvfee2Wml4dV+++23t5YGwgAAIABJREFUl9SHH34oGzdulBYtWsiIESN8KmpItXTpUsnKypLDDz98n+N9OTk55ucaWg0fPlz2339/c++SJUtMcDZ69GizA0wvDdb++usvGTZsmBm7Xhpy6fN6r4ZdupvLKRcBllNWinEigEBYBMrz8mTH0UPC0jaNIoCAewUIsNy79swcgXAJvDQ3XRrX4UuE4fKlXQQqC/z2229mt5PudNIjgFoDy1uA9csvv5jdUhpyaYBVORDSOlN6FLBp06YmXPJ1jNDqV3dM6c6ptDTfXy21QjQNzzxrdFk7w4YOHWoCNL10PBs2bJDBgwdLq1atHLXwBFiOWi4GiwACoRYo2fSjZM6aGupmaQ8BBFwuQIDl8heA6SMQBoE7JqdKd75EGAZZmkRgXwFrl1JJSYkJhPQI4UcffVRlDayqDD2PF+oxQK2D5evSoOy7774zhd81ePLn0l1ZixcvrtiBlZycbB6rvANL56G/1qRJE9O2rzDNn74jeQ8BViS16QsBBGwnUPjhCsm+5hLbjYsBIYCAswUIsJy9foweATsKnDc6WY7u4ZyjPnY0ZEwI+COgodPKlSvN1wS1+HnHjh1FC6QHGmBpWKS7nbQIvB7X091ZDRo08DkELQavBdi7detmviCou7t+//13c2RQd3fpLrBevXrtVdPKKsqel5dXbQ0snZfu1tKx6I4wp10EWE5bMcaLAAIhFcj777Oy+5F7Q9omjSGAAAIEWLwDCCAQaoFJvZJk9og9uyq4EEAgfAJWAXX9wp9+6U93KQUSYFn3WiPU0EqP6/kTXukzukNKQybdsaXBlYZTGlxpQXf9v/WrhPrVQB1bs2bNKiCq+gph165dpXv37qZNrdV10EEHmYLyTrwIsJy4aowZAQRCJpB7z62S/8aikLVHQwgggIAKEGDxHiCAQKgF+hySIDeewJcIQ+1Kewh4ClhH7DS08twxFUiA9dVXX4mGYHpZgZPuwBo0aNBegZM3+aKiIvPlQOurh3Xr1pWBAwdW7JbSYu1al0t/Xq9ePVNTy/riobantba+/vpr87VCDbk0vNIdZNZRRi1EP2rUKFPXSwvL65cIddeWBmTt27eXHj162PpYIQEWv18RQMDVAlkLzpWiz9e42oDJI4BA6AUIsEJvSosIuF2gZaN4eXKW72LObndi/ggEK6Bh07JlyyQzM9PsUGrTpk1FU4EEWJ79a+CkXyHUY4RalF3DIw2eqrr0mKCOYfv27aJ1rLwd9du1a5e5R0Mqral1yCGH+Jzypk2bzBHIzp07m91YVqF47UPnqePTPrXulu7ssutFgGXXlWFcCCAQEYGMU4+T0j82R6QvOkEAAfcIEGC5Z62ZKQKREkiMF1m2oFakuqMfBFwnoLWmdAeTBkKVj9gFG2ApohZYX7p0qezevdvUtdIAqbrLOkK4//77m3pW3gqta4C1detWs7uqd+/e1bZn1cfSXVi6YyslJUWWL19uAqthw4aZmloanOnOLx2r3tOwYUNbrj8Bli2XhUEhgECkBLYf2UekrCxS3dEPAgi4RIAAyyULzTQRiLDA82eny3714iLcK90hEPsCVsiTkZHh12TT0tJk3LhxUqdOHb/ut0Ipf74sqDu29HifBksaYHm71qxZY44p+hNgffvtt+aooAZdHTp0MEHakiVLTE2tsWPHis5FL21z/fr1ZldX27Zt/ZpXpG8iwIq0OP0hgIBtBEq3/SkZU4+xzXgYCAIIxI4AAVbsrCUzQcBOAndOSZWurRLsNCTGgkBMCGjtKS1wrscHvV1lZWWi9+huKK0XpaHPiBEjpHbt2rJq1Srz1cBWrVpVWRzd2jGlXxXs06dPtWbfffedfPbZZ2YXlLVjqvIDVnuHHXaY+VJiVVdubq7Z/aX1sLQtHbvuslq8eLGZg2f7+sVE3YGmAZYWkLfjRYBlx1VhTAggEBGB4rWfy66L5kSkLzpBAAF3CRBguWu9mS0CkRK4eHyKjOqSGKnu6AcBBP4RqO4IoRU4aY2rMWPG7LMryyoMrwGYPzWrNETT43x6rE+/XqjBmOdltac/Hzp0qLRo0aLKddJQSndVedb0YgcWrzUCCCDgQIGCJa9Jzp03OnDkDBkBBOwuQIBl9xVifAg4U+DUgclyysAkZw6eUSPgYIHqAixrl5P+84ADDjChk+540kuLo3/wwQeiX/9r1KiRKeKuNah8XdYxQm1HwycrpNKi8CtWrDA7xaqrkaXtW0GXfnHQs5aW1sKqqgaWzkF3ZTVo0MDXEKPyc3ZgRYWdThFAwA4Cux9/QPJeeNoOQ2EMCCAQYwIEWDG2oEwHAZsIjO6SKBeN9/2XX5sMl2EgEDMCvoq4//HHH7Jy5UpzzDAuLs6EVNaxQ0WoW7euOXLo+QVCq01v9bS0HQ2qtFC7Xvq1QK1ZpbW6ysvLzdFFba+6oEnHo0cbrULtnouxZcsWM97ExEQ5+OCDZdu2baL1v7SmVq9evWy7bgRYtl0aBoYAAuEWyL7hMilc+U64u6F9BBBwoQABlgsXnSkjEAGBHq0T5PbJe3Z2cCGAQOQEfAVYOhKtLaXF0jXM0qBJgyw9VqiF0/U/Wn/K86ouwNL7NADbsGGDqUulbWtwpTuy2rRpI126dKnY5eVNQcegNb1059aQIUO8Qv3666+m1pYeKdQgq3379tKjRw+vXz2MnHT1PRFg2WUlGAcCCERcIHPOqVLy47qI90uHCCAQ+wIEWLG/xswQgWgItGgUL0/N2vPFMC4EEHC+wG+//SaffvqpObbn7xcNnT/r4GdAgBW8HU8igIDDBXYcO0LKc7IdPguGjwACdhQgwLLjqjAmBJwvkJoksviiWs6fCDNAAAFz3FC/YKj/HDly5D47tCDaV4AAi7cCAQRcKVCemyM7Jgx35dyZNAIIhF+AACv8xvSAgFsFXpuXLrVT49w6feaNQMwI6O6rr7/+WgYOHGjboul2wybAstuKMB4EEIiIQMnG9ZI5+5SI9EUnCCDgPgECLPetOTNGIFICj89Mk9aN4yPVHf0ggAACthEgwLLNUjAQBBCIpEDhqncl+7pLI9klfSGAgIsECLBctNhMFYEIC2gRdy3mzoUAAgi4TYAAy20rznwRQMAI5L34jOx+7H40EEAAgbAIEGCFhZVGEUBARC49OkVGHJaIBQIIIOA6AQIs1y05E0YAARXY/ej9kvfSM2AggAACYREgwAoLK40igICInDU8WY7vnYQFAggg4DoBAizXLTkTRgABFci99zbJf/1lMBBAAIGwCBBghYWVRhFAQERO6pMkZw5LxgIBBBBwnQABluuWnAkjgIAK5Nx6jRQsXwIGAgggEBYBAqywsNIoAgiIyOguiXLR+BQsEEAAAdcJEGC5bsmZMAIIqED2NZdI4YcrwEAAAQTCIkCAFRZWGkUAARHp2zZBbjg+FQsEEEDAdQIEWK5bciaMAAIqkHXJXCn64hMwEEAAgbAIEGCFhZVGEUBARDo2j5f7Tk3DAgEEEHCdAAGW65acCSOAgArsOneGFP/wLRgIIIBAWAQIsMLCSqMIICAiBzaMl6fPIsDiZUAAAfcJEGC5b82ZMQIIiEjmmSdLyS+bsEAAAQTCIkCAFRZWGkUAARGplx4nr5yfjgUCCCDgOgECLNctORNGAAEVyJg6QUq3bQUDAQQQCIsAAVZYWGkUAQREJCFe5O0FtbBAAAEEXCdAgOW6JWfCCCCgAjuPO1LKsnaBgQACCIRFgAArLKw0igAC/wi8OT9d0pLj8EAAAQRcJUCA5arlZrIIIGAJ7Bg7QMqLigBBAAEEwiJAgBUWVhpFAIF/BF6amy6N6xBg8UIggIC7BAiw3LXezBYBBFSgtES2j+qHBQIIIBA2AQKssNHSMAIIiMgTM9OkVeN4LBBAAAFXCRBguWq5mSwCCKhAeW6O7JgwHAwEEEAgbAIEWGGjpWEEEBCR+09Lk0MPIMDiZUAAAXcJEGC5a72ZLQIIiEjZ33/JzslHYYEAAgiETYAAK2y0NIwAAiJy++RU6dE6AQsEEEDAVQIEWK5abiaLAAIqUPrbL5Ix40QwEEAAgbAJEGCFjZaGEUBARK4/PlX6tSXA4mVAAAF3CRBguWu9mS0CCIhIyfrvJfOc6VgggAACYRMgwAobLQ0jgICIXD4hRYZ1TMQCAQQQcJUAAZarlpvJIoCAChSv/Vx2XTQHDAQQQCBsAgRYYaOlYQQQEJH541JkTFcCLF4GBBBwlwABlrvWm9kigICIFH28SrKumo8FAgggEDYBAqyw0dIwAgiIyLmjkuWYw5OwQAABBFwlQIDlquVmsgggoAKF774l2TdfBQYCCCAQNgECrLDR0jACCIjIWcOT5fjeBFi8DAgg4C4BAix3rTezRQABESl48xXJufsWLBBAAIGwCRBghY2WhhFAQERmDEmWyf0IsHgZEEDAXQIEWO5ab2aLAAIikv/f5yT3kXuwQAABBMImQIAVNloaRgABETl1YLKcMpAAi5cBAQTcJUCA5a71ZrYIICAiu595VPKeeRQLBBBAIGwCBFhho6VhBBAQkSn9k+T0wclYIIAAAq4SIMBy1XIzWQQQUIG8F56S3Y8/CAYCCCAQNgECrLDR0jACCIjISX2T5MyhBFi8DAgg4C4BAix3rTezRQABjhDyDiCAQAQECLAigEwXCLhY4ITeSTJrOAGWi18Bpo6AKwUIsFy57EwaAXcL5L/6H8m9/w53IzB7BBAIqwABVlh5aRwB1wtM6pUks0cQYLn+RQAAAZcJEGC5bMGZLgII6FcI/yc5d98MBQIIIBA2AQKssNHSMAIIiMhxvZJkDgEW7wICCLhMgADLZQvOdBFAQKRg2ZuSc/t1UCCAAAJhE7h05MvyS2mjsLVPwwgg4G6B43omyZyR7MBy91vA7BFwnwABlvvWnBkj4HqBwveWSfZNV7reAQAEEAifwE/9p8oVKTPC1wEtI4CAqwXYgeXq5WfyCLhWgADLtUvPxBFwr0Dhqncl+7pL3QvAzBFAIPwCqWlyUr8l4e+HHhBAwJUC1MBy5bIzaQRcL0CA5fpXAAAE3CdQtHqVZF05330TZ8YIIBBRgfeHXyoPlR8Z0T7pDAEE3CHAVwjdsc7MEgEE9hYgwOKNQAAB1wkUfbZasi49z3XzZsIIIBBZgeKW7WTaIY9EtlN6QwABVwic1DdJzhxKDSxXLDaTRACBCgECLF4GBBBwnUDxV5/LrvlzXDdvJowAApEXeGLU/fJ2cafId0yPCCAQ0wJT+ifJ6YMJsGJ6kZkcAgjsI0CAxUuBAAKuEyj+7mvZdf6Zrps3E0YAgcgL7Ow2Qs5ueHnkO6ZHBBCIaYFTBybLKQOTYnqOTA4BBBCoLECAxTuBAAKuEyjZ8INknn2a6+bNhBFAIDoCF458Vf4orRedzukVAQRiUmDGkGSZ3I8AKyYXl0khgECVAgRYvBwIIOA6gZKfN0rmzCmumzcTRgCB6AhsGDhdrk46JTqd0ysCCMSkwFnDk+X43gRYMbm4TAoBBAiweAcQQAABS6D0918l4/QTAEEAAQQiI1C7rpzU67XI9EUvCCDgCoFzRyXLMYcTYLlisZkkAghUCLADi5cBAQRcJ1D65x+SMe1Y182bCSOAQPQE3h1xpTxaNix6A6BnBBCIKYH541JkTNfEmJoTk0EAAQR8CRBg+RLi5wggEHMCZdv/lp0nj4+5eTEhBBCwr0DhQZ3k1IPut+8AGRkCCDhK4PIJKTKsIwGWoxaNwSKAQI0FCLBqTEgDCCDgNIGyXZmyc9Iopw2b8SKAgMMFHh71iKwsbufwWTB8BBCwg8D1x6dKv7YJdhgKY0AAAQQiJkCAFTFqOkIAAbsIlO/OlR3HcJTHLuvBOBBwi8D2w0fL3HqXuGW6zBMBBMIocMfkVOnemgArjMQ0jQACNhQgwLLhojAkBBAIr0B5YaHsGDcwvJ3QOgIIIOBF4JyRi2VHaTo2CCCAQI0EHjgtTTocEF+jNngYAQQQcJoAAZbTVozxIoBAzQXKymT7kX1q3g4tIIAAAgEKfD/4TLk+YXKAT3E7AgggsLfAEzPTpFVjAizeCwQQcJcAAZa71pvZIoDAPwI7xg+W8oJ8PBBAAIGICpTXbygn91gU0T7pDAEEYk/gpbnp0rhOXOxNjBkhgAAC1QgQYPF6IICAKwUypk6Q0m1bXTl3Jo0AAtEVeOvIa+WpkkHRHQS9I4CAowXenJ8uackEWI5eRAaPAAIBCxBgBUzGAwggEAsCmedMl5L138fCVJgDAgg4TKCgbTc5rcVdDhs1w0UAAbsIJMSLvL2gll2GwzgQQACBiAkQYEWMmo4QQMBOAllXzJOiNR/aaUiMBQEEXCRw3+gn5KOig1w0Y6aKAAKhEqifHieLzudjEKHypB0EEHCOAAGWc9aKkSKAQAgFcu64QQreej2ELdIUAggg4L/AXz2PkvPqzPP/Ae5EAAEE/hFo0ShenpqVhgcCCCDgOgECLNctORNGAAEV2P3YA5L34tNgIIAAAlETmDViiWSV8ZfQqC0AHSPgUIFOB8bLvafwZ4dDl49hI4BADQQIsGqAx6MIIOBcgfyXn5fch+927gQYOQIIOF7g6yFz5Ob44x0/DyaAAAKRFejbNkFuOD41sp3SGwIIIGADAQIsGywCQ0AAgcgLFLyzVHJuuTryHdMjAggg8I9AeaP95OSuL+KBAAIIBCQwpmuizB+XEtAz3IwAAgjEggABViysInNAAIGABYo+/0SyFswN+DkeQAABBEIp8Maom+S54r6hbJK2EEAgxgVO6pskZw5NjvFZMj0EEEBgXwECLN4KBBBwpUDJTz9K5llTXTl3Jo0AAvYRyOvQU04/4Db7DIiRIICA7QVmj0iWSb2SbD9OBogAAgiEWoAAK9SitIcAAo4QKNu5XXaeOM4RY2WQCCAQ2wILRz8jnxW1iO1JMjsEEAiZwGXHpMjwTokha4+GEEAAAacIEGA5ZaUYJwIIhFagtES2j+oX2jZpDQEEEAhCYGufiTIvnSPNQdDxCAKuFLhjcqp0b53gyrkzaQQQcLcAAZa715/ZI+BqgR3HjpDynGxXGzB5BBCwh8Dpw5dJXjk1beyxGowCAXsLPDkzTVo2jrf3IBkdAgggEAYB2wZYmzZtkrPOOkt++OEHr9M+8MADpXv37nLiiSdK//79JTmZ/9IXhveDJm0usGXLFjn77LPlvPPOk2HDhpnR5uXlyeWXXy4HH3ywzJ3L/6Jf3RJmTD9eSjf/ZvNVZngIIOAGgS+HnSe3yQQ3TJU5IoBADQVevzBdaqXE1bAVHkcAAQScJ+DYAMuT+owzzpBLLrlE0tPTnbcCjBiBGgiUlpbKnXfeKW+88YZMmzbNhFbLli2T999/X/71r39J165da9B67D+664KZUvztV7E/UWaIAAK2Fyjb70CZ3Onfth8nA0QAgegKpCfHyRvz+TtPdFeB3hFAIFoCtg+wmjZtKvfff780aNBgL6OCggJZvXq13HTTTfL777/LvffeK6NGjYqWI/0iEDUB/b3w3HPPydNPPy26c3HEiBFmR5buUIyL43+dq25hsq+9RAo/WBG1taNjBBBAwFPgldG3y3+KjgAFAQQQqFJAjw7qEUIuBBBAwI0Cjg2wrMV64YUXZP78+XLqqafK1VdfLSkpKW5cR+aMAAJBCOTec6vkv7EoiCd5BAEEEAi9QG6nvnLGfjeFvmFaRACBmBE44qAEufXk1JiZDxNBAAEEAhFwfID12WefyYQJE8zxqWuuuUZSU33/gX733XfL7bffLq+++qrUqVPHHLXSY1d66S4uPZJ46KGH7rN7paysTNauXSuvvfaarFy50ux20atv374ybtw4Mw7PnWK6M0bH9O9/7zkScOutt8rUqVP3WZ/K9+m4evbsae575ZVXTB2jiy66SM4///yKZz/55BO5/vrrpbCwUB5++GFp06aN+VkgY9RaSTfccIPZuTN9+nS54oor9vL7+++/TTiofd1yyy1mfv7s6Pnjjz/k5ZdfliVLlsh3330nWq9s4MCBcvrpp3t11XHrWHQNFi1aJLqmeqnBySefLCNHjqyocZaZmSnnnHOO+bm3nXlW7TRvO/eKiorko48+khdffFE+/PBD2bVrl1m7o48+WiZNmrTPEVTr3aq8YLVr15Zu3brJscceKxMnTtyr/pq1Xvfdd5/5WeXLeve8/TwQt+rmqX3qEcKZM2dKy5Yt93o/fP3hEKiRr/bs/vPdT/9L8v79mN2HyfgQQMBFAjePeUG+LtzfRTNmqgggEIjA2G6JcuFY/gf7QMy4FwEEYkfA8QGWtQNLw5158+ZJQoLvT8paIYKGQho47Ny5Uzp27CjZ2dkmcNGAonJgU1JSIo888og5sqhXjx49TPiVk5MjX375pfk1Db80pGrSpIn598rBlIYkN954o2nf89qwYYPMmjVLNm7caH7ZV4ClwdK5554rv/zyiwlSLrvsMmnVqpUEM0ZtQwMy7dvzGKa29cADD8htt93mNdzy9lugvLxcli5dKtdee61ocXEN1TS8Ul/LVdfpzDPPlMTExIomtm/fbsKzN99809h06tTJ/Oz777+X3Nxcs7tOf641zoINsHQM1113nQnWrD70XdGPBGiQpWHZwoULK4JA7d8KsKx5WAO25qP/rva6dtZ8ggmwgnGrLsDasWOHCTzffvtt8157BpzV/dEVjJHT/yjMf+2/knvf7U6fBuNHAIEYEtjc70S5KPWsGJoRU0EAgVAKnDYoWaYNSAplk7SFAAIIOEbAsQGW7tjR3TQasOixwbvuukvatm3rF7wVYOnNU6ZMMQXgGzVqZHYvrVixwoQSenkWwdYdOzNmzJAjjjjChFCtW7eu6EvDH33m448/loceesjs6NHLCrA0CNGxrV+/3oRg7du332ucVghn/aKvAEtDEt19pX316dOnoq1gxqgP646yiy++WLp06SK6M2j//fev2MHj+Wu+cNetWyezZ88WDaSuuuoqs0NJvw6pAc3nn39ujLRema7ZMcccY5rTHT8aFqqL51roz7Zt22ae0Z1Zd9xxh9mNFUyApWGchlMa0I0ZM0auvPJKE/jppQGZzll3c+nPNIDUd0EvK8CqvPtNf6ZrqcGfBle6Dtb7EEyAFYxbVQGWWj///PNmPfXyN8AK1sjXO2H3nxe+/45kX7/n9zsXAgggYAuBhASZNvgtKZb//x96bDEuBoEAArYQWHBUiozszJ8PtlgMBoEAAhEXsH2ApTtkqrtGjx5tal/pUSl/LyvA6tevX0VgYz3rGQBYR/f02Nyjjz5qdmtpceyxY8fu09Wzzz5rgjDPsMMKsL744gtzLFGDGg1PPI+WaRB3+eWXm91fuiNo8eLF1e7Asu7fvXu3CWV0F5heGr4FM0Z9VsepRwmffPJJE3xoAHfBBRfIb7/9ZoKd/v37+6S1voantgsWLJA5c+bssxvOOtamxwl17PXq1RMNb3RHVrNmzfZZC+30q6++Mus7dOhQOfvss03gFOgRQmuHW1JSktfdSLqLTnd46e4sNbTWt7oAS9dBn/n222/3ajPQACtYt6oCLOvXddeY7oKrfMS0qoUM1sjni2HzG4q//lJ2XchOB5svE8NDwHUCn464UO4sG++6eTNhBBDwLXD3tFTp3ML3iRPfLXEHAggg4DwBxwdYSq5H8zQ8OuCAA/xaASvA0vpUGp5UvqwQQHfi6DE6a0dOdY17q1XlGWDp0cN77rnHHKnzrNVlBThag0p3cmm9rOp2YGmgo/dq0KQ7kgK5qqqnpW1YRwl195TWj9JjkZWPx1XXlx4/04BJQxMNgbSGWOVLg6ILL7zQ7GzSulu6u0tDIw0FdT56LNJXja1gdmBZfViBpLdjpnrcTl31fdBAUcOuqgIsDTl1t50eWT3ooIPMzi410yvQACtYN28BlrWL6p133jFHXfU91+Om/hwhDNYokPfPjveWZe2SnccdacehMSYEEHCxQGnzg2RK+ydcLMDUEUCgKoEX56ZLkzp8ZZo3BAEE3Clg+wDLWzFuXari4mL56aefzA4hDXwqH/+qbjmtAEuP7g0aNGifW62QpKq//OtuJw1j9Oc6hg8++MAUBddQoaodWBoiaI2n5cuXy4MPPlixY0x3bj322GMmbNDi4tUFWBqw6E4pDbr02FuLFi2qnKa/Y/RswDpKqLucKtfz8vXbw1dRcWvN9PilBly62+vII48089aC+lUVPa/cr7U2WkS/umvIkCEVRd796eObb74xtbasWli6s62qGlhW3TPd5aTHIT2PcVoBli8va77Bunl7bs2aNeYIpxbe198PGtj5G2AFa+Rrnk74+c4TxkhZxk4nDJUxIoCAiwReGnOX/K+wm4tmzFQRQMCXQGK8yLIFtXzdxs8RQACBmBVwbIBlrYj1pbx3333X7xDE8yuE1tf+PFfYW4Clu250t5SGTVqTSQt/W5cWBdddWnrkrroA688//zR1tDS80PDG2pHUsGFDs4NM6y9VFWBZfQ0bNswUI9edP5WvYMbo2YYViuixTW9fJazud4E/QYw+Xzko8Sc48bY2uhNN6zvpTinPS3e9afF3rVVmfaXQnz68jb+qrxB6rnvlovRWgHXYYYd53bmnO9S0r0ACLG9ulcertbj0SKMeRdVAUHeZ6VHLUAZY/q6x0/60zLr4HCn68lOnDZvxIoBAjAtkdxkkMxtfG+OzZHoIIBCIQKvG8fLEzLRAHuFeBBBAIKYEHB9gef7l3luxbW+rZQUaixYt2mv3jHWvtwBr9erVomGF9cW6Xr16ma/lae0t3Qm1ZMkSs+OlugBLgy49Zqfhhh5T00BMd/1oXSytu6RHC6sKsLTAudai0lBGC5DrvXoc0fMKZozW8551sPTXdKyexdZ9vfX+hBu6a87agWXtfvMnXPIWYOmvWQGV58+9jcOfPqwdWLojz/pSZFUfgHcFAAAgAElEQVRHCHV3mx651K8tfvLJJ3t9vTHQI4TBulV+Tj8+cOmll5oPDwwePLii2H0oAyxvRr7eCyf8PPehuyR/0QtOGCpjRAABlwlcN/ol+aFozxF1LgQQQKB/uwS5blIqEAgggIBrBVwdYOmOp6lTp+6z+FY4YBUWj4+PN7WbtAi5FmKfMGHCPrWarBpC1QVY+qU63R2jX+TT8OX11183/9EjhXpUsroAy2rXCqm6detmAiYthK6XtZsr0DFak7eOD+rRu8mTJ5uaVE2aNDE7hbzt9qqMlpGRYWpY/frrr1XWwMrKyjKOWtTeqoFlFb+vqgbWX3/9ZZ5p3LixCfp0LQIt4m6FStXVwNIAUutf+VMDy5q7t2cCDbCCdfMMsHTnlX71UY80WvXVfB2Drbx+wRrFwp+cBUtfl5yFN8TCVJgDAgjEmMCvA6bIguQzYmxWTAcBBIIVOKFPkswalhzs4zyHAAIIOF7A8QHWjh07zK4nLcLtbx0la0eOFn/XmlLWl/x0NT2/Qqg7rrRQt4YyZ52150tl3gpie37FrroASwOGVatWmZBEgywNr7TwvAYQuqvHnwBLC3VrYXkNr/Q/GjZp4XMr0Ah0jHq/ZwF3DdZ69OhhdvKojb9HCQP5mp4e29TC53p00trVc8ghh3j9CqH15cITTzzROOnXFwMNsAL5wp7nO1TdVwjVTddSC+nrLjr9UmJKSkrARdyDdbPWWwPMDh06mBpsDz30UEXx/EADrGCNHP8noIiUrP9eMs+ZHgtTYQ4IIBBrAimpcnL/JVIuFGyOtaVlPggEI3Dh2BQZ2y0xmEd5BgEEEIgJAccGWBr4aM0pDaN095OGIr4Km1srZgVY+u8aUGnh6/T0dBMi6VEs/fpe3bp1K8Iqa5eM/kxDIw1TtOaQXnpE65FHHjH36uUrwNIaSHqMUI/s6bN6XE2PD1pfLPT1FULtY/Pmzea4ooY5VqBWkzFqUKVF1TUgmjlzpqmfZNUW0yNy/h4l1CORaqlfMtQdQccee6wkJyebUFB3nanr77//vld7RUVFZlebGuoxSa0FZn31UQvkazvaroYzWiw9mK8QWl/n09BMi5vrTi49hqmXFqzX90aDu8ofAqguwNLndO2eeeYZEzxaX7MMdAeWjiEYN896ZdrGggULZM6cOWbt9Ao0wArWKBb+FCwvKJAd4/f9mEMszI05IICA8wU+HrlA7i0d5fyJMAMEEKixwN3TUqVziz3/XY8LAQQQcKOA7QMsLSju6/L2NbjqnrECrKOOOkrWrl1rbtVjcvqX/u+++87Ulrr55ptl6NChZneTBjD6pUMNCTS40P70Hs+v0Wlbzz//vAlBrN04ViilR+asoMmzDpQWGtfdVNpWIAGWjtcKSmbNmmXGpcXMAx2jhkvWM71795Y77rjDHGW0Lmv3U9u2beWuu+4S/Wd1lzotXbrU1IbSoM5y2rlzp3HVulqVi55rexp4aXimX2msX7++Kc6uO5O0GLteOr9p06aZ0DCYAEvb0DFo8XsNO3UcWr9Mwx59v6y6ZgsXLjRjtq6qvkKoa2g917dvXxOiWvXIggmwgnHzDLD69eu3z+61QAOsYI30OcvJ88uPnu9JTX/u6/d/KH6eMe1YKf3zj1A0RRsIIIBASAVKWraTqYc8EtI2aQwBBJwpsOj8dKmfzo5MZ64eo0YAgVAIODbA0qBD60Bp0W3d6eMZvPiCsQIs3ZHTrl07s/tm5cqVJjzRAEq/FKiF2T0v3Z21Zs0aefzxx81xLQ2yNLwYN26cqYmlO4msnVVa00qLu3sLsLRNb7WTAg2wtJ6U1o3ScVuFuwMdY2FhoVxwwQWycePGijY85+y5K0ePyWnIpDvVfF26Q0yLtOuXIa1AUL+6qMftDj300H3qh2l7eXl55uuOL774ovHVtdBARPvVoE9rX+kVbIClz+oa6Zg0tNM+NLgaMGCAWb9jjjlmn7lV9xVCLcSvoaXOydoxpn0EE2BZnoG4eQZY3o7OBhNgBWOkz9Q0oPL1vK/3LRQ/z7pyvhStXhWKpmgDAQQQCLnAs2PvlzcLOoW8XRpEAAHnCDSoFScvn+f7v4c7Z0aMFAEEEAhcwLYBVuBT8f8Jf75K539r3IkAAk4X2P3EQ5L3/JNOnwbjRwCBGBXY1X24nNXgihidHdNCAAF/BLq1SpCFU/gCoT9W3IMAArErQIA1cWLsri4zQwABvwQK33tbsm/iL4d+YXETAghEReCqUf+VH4sbR6VvOkUAgegLTDgiSeYeyRcIo78SjAABBKIpQIBFgBXN94++EbCFQMkvP0nmmZNtMRYGgQACCHgT2DToNLk88VRwEEDApQLnj06Ro3rwBUKXLj/TRgCBfwQIsAiw+M2AAALl5bJ9ZO+gHApT0yWuvEySCwuCep6HEEAAAb8EatWRk3q/7tet3IQAArEncM8pqXLYgXyBMPZWlhkhgEAgAgRYBFiBvC/ci0DMCmSecZKU/Pqz3/P7s2Ub+alTd8lq2MQ803D7n9L22y+kyZ+b/W6DGxFAAIFABFaNukIeLB4eyCPciwACMSLwxoXpkp7CFwhjZDmZBgIIBCngygArSCseQwCBGBbIvuFyKVy53K8Z/nVga/ls8Biv9/Zf9oo02PGXX+1wEwIIIBCIQPHBHWVa6wcCeYR7EUAgBgSaN4iXZ2anxcBMmAICCCBQMwFbBlg7d+6s2ax4GgEEEAhQoOD1lyXv5ef9eurbwWMkq8l+Xu894LefpMeH/gVhfnXGTQgggICHwBPjHpG389thggACLhIY1CFRrp6Y4qIZM1UEEEDAu4AtA6wbbrhBsrOzWTMEEEDAdgJxcXHSoUOHKseVUpAvIxc9ZbtxMyAEEIgNgYzDR8ucepfExmSYBQII+CUwfXCyTO2f5Ne93IQAAgjEsgABVoRXt1GjRhHuke4QsIdALO2sbN++vcTHx3uFrZWTJUNf928nlz1WhlEggIDTBC4d9Yr8UtzAacNmvAggEKTAjSekSp9DKOAeJB+PIYBADAnYMsCKIV+mggACDhLYMXaglBcV+hzxl/1HytbWh3i976D130inLz7y2QY3IIAAAsEK/Dj0DLkqbkqwj/McAgg4TOA/56ZLo9oUcHfYsjFcBBAIgwABVhhQaRIBBJwpkHn2aVKy4Qefg8+tW19WjzhGCtPS97q3TlaG9Fv+miQVFvhsgxsQQACBoAXqNZCTDn8l6Md5EAEEnCPQtG6cvHDO3v99wzmjZ6QIIIBAaAUIsELrSWsIIOBggdwHFkr+/17yawYF6bXk5w5dZed+zSWuvEya/LlZ2vywVhKLi/16npsQQACBmgi8O/paebRoUE2a4FkEEHCAwMD2iXLNcRRwd8BSMUQEEIiAAAFWBJDpAgEEnCFQ+MEKyb6W4sjOWC1GiYC7BYradpVTWtztbgRmj4ALBGYMSZbJ/Sjg7oKlZooIIOCHgK0DrIyMDHnrrbeksLDqmjQdO3aU3r177zPVv//+Wz799FPRNkpLS03BZS2g3r17d2nevLkfNFXfou299957smXLFunfv7+0a7fv56x37NghH374oezatcv03bJlS+nTp4+kpqbu07Des2zZMqlbt64ceeSRkpBAkcYaLRAPIxCkQNmuTNk5aVSQT/MYAgggEFmBf417VN7L916PL7IjoTcEEAiXwO2TU6VHa/5uEC5f2kUAAWcJ2DrA+vnnn+WDDz6QsrKyKlW9BVjr1q0z4ZU+p2FQUlKSFBcXVwRZvXr1kkMPPTTolVq7dq18/fXXUl5e7jXAysrKMoGUBm9t2rQx//z999+lQYMGMmrUKElJ2Xsb8CeffCIbNmyQoUOHSosWLYIeFw8igEDNBTJmnCilv/1S84ZoAQEEEAizwI5eR8k5teeFuReaRwCBaAq8cWG6pKdQwD2aa0DfCCBgHwFbB1gaFH311VfSunVrE+74c+muqJUrV5qwqlOnTtKjRw+zA0oDLA21Nm7caAKk0aNHm0Ap0MtqX9vTy9sOrC+++EK+/fZbOfzww6Vz587mvlWrVskvv/wiAwcOlIMPPrii2507d8rbb78tTZo0MXNk91WgK8L9CIRWIPeeWyT/DYojh1aV1hBAIFwCFx35qmwuqReu5mkXAQSiKNBmv3j514y0KI6ArhFAAAF7Cdg6wHrnnXdk8+bN0rNnTznssMN8ymlotXz5cvnzzz+lbdu2MmDAgL2e0dBJjyTqsUL9me6OCuQqKCgwYVN2drYkJiZKfn6+1wBLd1/pEcZhw4ZVHFf88ccf5aOPPpLKO8Y0bPvjjz9k5MiR0rRp00CGw70IIBAGgcL3lkn2TVeGoWWaRAABBEIv8MOw2XKdnBD6hmkRAQSiLjC+e6JcMIYC7lFfCAaAAAK2EbBtgFVUVGTCJq0PNXjwYGnVqpVPNKtmlt6oO6waNmzo85lAbtCaVj/99JPZ2ZWZmWmCp8o7sPS4oI5bw61x48ZJnTp1TBdWgKX1svQZvfR5raV10EEH7RO2BTIu7kUAgdAJlP75h2RMOzZ0DdISAgggEE6BRk3lpK7+fT01nMOgbQQQCL3AxeNTZFSXxNA3TIsIIICAQwVsG2BpHaklS5YYVt0t9f3338tff/1l6k6lp6ebHVkdOnQwxwOtS48H6i6nxo0bm1pTWvsqVNemTZtMUXbdJaWF1t99912vAZb2p7u0dAfW8OHDpVmzZmYIlXdg6W4xazeXjrV+/fqhGirtIIBADQUyTpkopVu31LAVHkcAAQQiI7BszE3yZGHfyHRGLwggEDGBp89KkwMb/v/fdSLWMR0hgAACNhWwbYBl7U5SNw2t9NJASoMfq/7UAQccYOpGJScnm59/9tln8t1335maWRp6ffPNNyY40qN/WltK60xpAXf9GmEgl+620qOJOg4Nr7R2loZP3nZgabtalF0LyVdXA0sDMQ3btEaWfhmRCwEE7COQc8f1UvDWG/YZECNBAAEEqhEo6HCEnHbA7RghgEAMCTSpEycvzk2PoRkxFQQQQKDmArYNsDSI0kAqLi7O1LPS4EkDLP2yoIZS+rOSkhLzNcE+ffoYCQ2OfvjhB3PcUEMnrVWl4Zbu0tIjifqs1q7S+7VNfy4NzLROlRZv9/x6YXUBVlVfIdSdYRqA6Tj0mKG2rUcddUcZFwII2EegYOnrkrPwBvsMiJEggAACPgQeHPu4rCr4/4/EAIYAAs4WGNoxUa6YQP0rZ68io0cAgVAL2DbA0oBKg6r9999fhgwZss/X+fQrf/q1P88vClpF3xUpNTXVBFVaX0ov3YWlXwLcunWreUaDJH92Yln9tGjRYq9xVBdgaX87duwwRw61hpcGaC1btpR+/fqZQE3b/PLLL6V3797mGKSGbR9//LFs377dBHb77befqZNl1c8K9aLTHgIIVC9Q8stPknnmZJgQQAABxwj81fdYOS/tXMeMl4EigED1AnNHJcuEw0NXDgVvBBBAIBYEbBtg+cLV3VVaI0uDKQ17dEfVihUr5NdffzWBkbevDFoF1rXYe5cuXcwRv+ou/Zqh1rrSwGvMmDFSu3btitt9BVhVtZubmytLly41u640RLO+jKi/riGZ7jL7+eefJS0tbZ8+fZnwcwQQCJ3AzpOPkrLtf4WuQVpCAAEEwixw/sg3ZFvp//93lTB3R/MIIBBGgUfPSJODm1L/KozENI0AAg4UcGyA5RlGWV8CtI4Q1q1bV8aOHWtCoMrXmjVrTH2q5s2bmwCpqkuDMQ2pqvoKYrABlo5xw4YNFV9W1OL0uttMj0Lqjiy9dGeZ1u/q2bOnKVbPhQACkRfIvvkqKXz3rch3TI8IIIBAkALfjjhXbizjK6pB8vEYArYRaFArTl4+jxIjtlkQBoIAArYRsHWAlZeXZ3Y/aQH2ypcGWLqTSY/fWQGWVTerYcOGpraUPlv5Wr9+vaxevdpngGUVkdc6W/5cvgIxbWPnzp0mFNNi8lp8Xuelu8Y2b95cEWjpfVbf+gXDESNG+NM99yCAQIgF8v/3kuQ+sDDErdIcAgggED6B8v2ay8mdng1fB7SMAAIRERhyaKJceSz1ryKCTScIIOAoAVsGWLt37zbHA/VYXd++fU2dqMqXHgO0CqEPGzbMBFK//fabvP/++6bOlO7A0p1YlS9rB5Ye16suHNq2bZupYWV98bByO/rrWoTdKhKvX0QcPHhwtYtvFYMfOXKkqXOllwZaf/31l1hz8Ayw9J7qdok56k1jsAg4TKB43beya+4Mh42a4SKAgNsF3hx3mzyb39PtDMwfAUcLnD86WY7qQf0rRy8ig0cAgbAI2DLA0mBo+fLlojWotIi7hjiVd2FZQVT9+vVNrSgt2q7H/nRXln4FUOtbde7ceS803dGloZfWz9LjeZ06dQoaNdAjhNauKqsYvNUxO7CCXgIeRCC8AmVlsvOEMVK2KzO8/dA6AgggEEKB/MP6yvSmN4WwRZpCAIFICzw1K01aNKL+VaTd6Q8BBOwvYMsAS9ms3VRlZWWmQHuvXr1MgXP9d/2Cn9aO0kt3aLVr165C2vpqoAZeGlLpz7Sou4ZbujtLv0JYr149c8RQC6kHewUSYGkgZ9XTqvz1w6pqYOk8ahqyBTs3nkMAgT0C2VddJIUfvw8HAggg4CiBe8c+JR8XtHLUmBksAgjsETigQZz8e3bwf0fBEQEEEIhlAdsGWIquxcy1rpWGVhpIaYBlHd3TUEoLnFf+kqCGRbo7a+PGjVJeXm6e0WeLiopMO3rkb8iQIebIoXXl5OTI4sWLJT8/v6Kelq9FDyTA2rRpkzmOqEchrULtVvuexeJ1d5ZeWhNLd5Zp2KU7y7gQQCA6AnnPPyW7n3gwOp3TKwIIIBCkwNYBJ8i85NlBPs1jCCAQTYFx3RJl3ljqX0VzDegbAQTsK2DrAEvZ/v77b/n0009Fa15pOKVhlBZp1x1ZTZs2rVL2119/Fd3FpM9pcKVBlgZEPXr0kDp16uz1XDgDLOtriRqg6VHH2rX3/by19v/RRx+ZWlh6ae0rLUxfeZz2fY0YGQKxKVD05aeSdfE5sTk5ZoUAArErEB8vZw97Q3aWsYsjdheZmcWqgBZv1yLuXAgggAAC+wrYPsCK1KLp7istHK91szyPJEaqf/pBAAH7CZTn7ZadU46R8pxs+w2OESGAAALVCKw98kK5tWQ8Rggg4DCBVy9IlzppcQ4bNcNFAAEEIiNAgCVidmitW7fO7NgaPny4NGnSJDL69IIAArYXyL7hcilcudz242SACCCAgKdAWfPWMrn9k6AggICDBDq3SJC7p1E+xEFLxlARQCDCAgRYIqJfJ3z33Xelffv27L6K8AtIdwjYXaDgrdcl544b7D5MxocAAgjsI/DquIXyYn4PZBBAwCEC0wcny9T+SQ4ZLcNEAAEEIi9AgBV5c3pEAAEHCZRt/0syTpko5cXFDho1Q0UAAQREdncdJDMaXQsFAgg4RODB6WnSvlm8Q0bLMBFAAIHICxBgRd6cHhFAwGECWVfMk6I1Hzps1AwXAQQQELlzzDPyaeGerxxzIYCAfQWa1o2TF87hwwv2XSFGhgACdhAgwLLDKjAGBBCwtUD+/16S3AcW2nqMDA4BBBDwJrBl0GSZn3gmOAggYHOB8d0T5YIxKTYfJcNDAAEEoitAgBVdf3pHAAEHCJRu/k0yph/vgJEyRAQQQKCSQHKKnDnwf5JTngYNAgjYWOD641OlX9sEG4+QoSGAAALRFyDAiv4aMAIEEHCAwK75s6X4qy8cMFKGiAACCOwt8NnoS2Rh0WhYEEDApgLJiSJvzq8lCZS/sukKMSwEELCLAAGWXVaCcSCAgK0F8l54WnY//oCtx8jgEEAAAW8CZS3byuRD/gUOAgjYVGBQh0S5eiLHB226PAwLAQRsJECAZaPFYCgIIGBfgZIf10vmnFPsO0BGhgACCFQjsGjcXfLf/G4YIYCADQUuOSpFjuycaMORMSQEEEDAXgIEWPZaD0aDAAI2Fsg8Z7qUrP/exiNkaAgggIB3gZwew+TM+lfCgwACNhR4dV661EmNs+HIGBICCCBgLwECLHutB6NBAAEbC+x+8mHJe+4JG4+QoSGAAAJVC9w65jlZW3gARAggYCOBXm0S5OYTU200IoaCAAII2FeAAMu+a8PIEEDAZgLF36yVXfNm2WxUDAcBBBDwT+C3IafKJfGn+XczdyGAQEQELhiTIuO7c3wwIth0ggACjhcgwHL8EjIBBBCIpEDGjJOk9LefI9klfSGAAAIhEYhLry2n9lkkBZIckvZoBAEEai6w6Lx0qV+L44M1l6QFBBBwgwABlhtWmTkigEDIBHIfukvyF70QsvZoCAEEEIikwMdjrpB7C4dHskv6QgCBKgQ4PsirgQACCAQmQIAVmBd3I4CAywWKPv1Ysi473+UKTB8BBJwqUHpwR5nS+gGnDp9xIxBTAvPGpsi4bhwfjKlFZTIIIBBWAQKssPLSOAIIxJxAaalknDJRSv/6M+amxoQQQMAdAi+NvVf+V9DZHZNllgjYWICvD9p4cRgaAgjYUoAAy5bLwqAQQMDOAjl33iQFS1618xAZGwIIIFClQFbPUTKrzgKEEEAgigID2iXItZP4+mAUl4CuEUDAgQIEWA5cNIaMAALRFShc9a5kX3dpdAdB7wgggEANBG4c/YJ8W7R/DVrgUQQQqInAZcekyPBOHB+siSHPIoCA+wQIsNy35swYAQRqKFC+O9ccIyzL2lXDlngcAQQQiI7ApmFnyOUyJTqd0ysCLhdITRJ5/cJakhDvcgimjwACCAQoQIAVIBi3I4AAAiqQc/t1UrDsTTAQQAABZwrUayBTevxHSuPYAeLMBWTUThYY3TVRLhqX4uQpMHYEEEAgKgIEWFFhp1MEEHC6QNFnqyXr0vOcPg3GjwACLhb4YOzV8kDBEBcLMHUEoiNw60mpcsTBCdHpnF4RQAABBwsQYDl48Rg6AghEV2DXuTOk+IdvozsIekcAAQSCFChp10WmHnhPkE/zGAIIBCPQrH6cPDsnPZhHeQYBBBBwvQABlutfAQAQQCBYgfxXXpTcB+8M9nGeQwABBKIu8NzY++WNgk5RHwcDQMAtAlP7J8n0wclumS7zRAABBEIqQIAVUk4aQwABNwmUZeyQjBknSXlOtpumzVwRQCCGBDJ7j5fZtS6MoRkxFQTsLfDkzDRp2Zjq7fZeJUaHAAJ2FSDAsuvKMC4EEHCEQO49t0r+G4scMVYGiQACCHgTuHbUS7KuuCk4CCAQZoEerRPk9smpYe6F5hFAAIHYFSDAit21ZWYIIBABgeKvv5BdF86OQE90gQACCIRH4MeRs+Wq0hPC0zitIoBAhcDF41NkVBe+/MkrgQACCAQrQIAVrBzPIYAAAv8I7Jo/R4q/+hwPBBBAwJkCjZrIyV1fknKJc+b4GTUCDhColRInr85Ll3h+mzlgtRgiAgjYVYAAy64rw7gQQMAxAgVvviI5d9/imPEyUAQQQKCywMqx18rDBYOAQQCBMAkce8T/tXff0XaVZf7An3NuD6GTQCChCwQIUkPvgRSRIkVqqEoHEZGm9KEpIIgBpYhIcWRwBn6KjoqiggKiIkgRRAQBFSE9t5ffOjeAOLRbTtnlc9a6Cxj3+77P83n2mj++a599GuK4nb28vUK8tiVAICcCAqycDFqbBAhUTqBv/ryYecS+0fvaPyt3iJ0JECBQQYHO8RvF9DFfrOAJtiaQb4FrDm2JNcZ4eXu+7wLdEyAwXAEB1nAFrSdAgEBEzL/mimi783YWBAgQSK3AN6ZdE99vXyu19SucQFIFPrxiXVx+oJe3J3U+6iJAID0CAqz0zEqlBAgkWKDrqT/E7OMPS3CFSiNAgMD7C7y+xe5xbPOJmAgQKLOAl7eXGdR2BAjkVkCAldvRa5wAgXILzDnjpOh8+IFyb2s/AgQIVE3gczvfEX/qXqZq5zmIQNYFlhhRiDs/NSLrbeqPAAECVREQYFWF2SEECORBoP2H34t5l56bh1b1SIBARgWemnx8nNv1sYx2py0C1RfYb4uGOGI7L2+vvrwTCRDIooAAK4tT1RMBAjUR6OvsiFlH7Bc9r7xUk/MdSoAAgWELLLt87LvOrcPexgYECCwU+ObRLbH8kl7e7n4gQIBAOQQEWOVQtAcBAgTeEFhww4xovf0mHgQIEEitwI+nXRDXt2+Z2voVTiApAtuOr4+z9mhKSjnqIECAQOoFBFipH6EGCBBIkkD3c8/ErCMPTFJJaiFAgMCgBDrW3SwOHn3RoNa4mACBdwpcul9zbLRKHRoCBAgQKJOAAKtMkLYhQIDAmwJzzz01On7xUyAECBBIrcAN066NH7Wvmdr6FU6g1gLjly/G1Ye01LoM5xMgQCBTAgKsTI1TMwQIJEGg474fx9wLzkhCKWogQIDAkARe3XrvOKHhmCGttYgAgYhTdmmKKevVoyBAgACBMgoIsMqIaSsCBAi8KTDr6OnR/ezTQAgQIJBOgUIhTt3pznihe8l01q9qAjUUGL1YIW4/bkQNK3A0AQIEsikgwMrmXHVFgECNBdruvjPmX3VJjatwPAECBIYu8Icpn4oLOncb+gZWEsipwOHbNcb+WzTktHttEyBAoHICAqzK2dqZAIE8C3R3x6yjD4ru55/Ls4LeCRBIs8AKK8W+a/pV1TSPUO3VF2isj/ivE0fEIk2F6h/uRAIECGRcQICV8QFrjwCB2gm0fedbMX/G5bUrwMkECBAYpsD/Trswvt6++TB3sZxAfgT23rQhjtqxMT8N65QAAQJVFBBgVRHbUQQI5Eugr70tSu/C6vnrC/lqXLcECGRGoO3DW8ehS5+XmX40QqDSArceMyKWW8LTV5V2tj8BAvkUEGDlc+66JkCgSgKt374lFnztqiqd5hgCBAiUX+Cr066Ln7avXv6N7UggYwLT1q+Pk6c1Zawr7V4d13MAACAASURBVBAgQCA5AgKs5MxCJQQIZFCgb/68/ndh9fztlQx2pyUCBPIg8Ldt94+T6j6Rh1b1SGBYAtcd0RKrji4Oaw+LCRAgQOC9BQRY7g4CBAhUWKD1tq/HghuvqfAptidAgEBlBAoNjfHp7b4dL/csXpkD7EogAwI7rFMfZ+7m6asMjFILBAgkWECAleDhKI0AgWwI9M6eGbOOmh69r72ajYZ0QYBA7gR+P+XkuKhzl9z1rWECAxX4yiEtsdbynr4aqJfrCBAgMBQBAdZQ1KwhQIDAIAUW3HxdtN583SBXuZwAAQLJEOhbafXYbzX/PywZ01BF0gS2Was+zv6Yp6+SNhf1ECCQPQEBVvZmqiMCBBIoUHr6qv8prNkzE1idkggQIPDBAvdMuyRubp/4wRe6gkDOBK6a3hzrjK3LWdfaJUCAQPUFBFjVN3ciAQI5FSi9B6v0PiwfAgQIpFFgwUbbx+GLn5XG0tVMoGICW69ZH+fs6emrigHbmAABAm8TEGC5HQgQIFAlgdIvEZZ+kbD0y4Q+BAgQSKPA1VNviPs7Vk1j6WomUBEBT19VhNWmBAgQeFcBAZYbgwABAlUUWPC1q6L127dU8URHESBAoHwCL+8wPU6OQ8u3oZ0IpFhg2/H1cdYenr5K8QiVToBAygQEWCkbmHIJEEi3QM9fX4hZR0+Pvva2dDeiegIEcilQGLFIHL/Ft+LV3pG57F/TBN4uMOPQllhzjF8edFcQIECgWgICrGpJO4cAAQJvCMyfcXm0fedbPAgQIJBKgd9OOSUu7ZyWytoVTaBcAjutWx+n7erpq3J52ocAAQIDERBgDUTJNQQIECijQPfzz/W/Cyu6u8u4q60IECBQHYHeVcfH/ivPqM5hTiGQUIEbPtESK4/y9FVCx6MsAgQyKiDAyuhgtUWAQLIF5l91SbTdfWeyi1QdAQIE3kPg7mmXxm3tm/AhkEuBXTdsiBOnNOayd00TIECglgICrFrqO5sAgdwKdD/7dP+7sHwIECCQRoH5E3eOI0aensbS1Uxg2AK3HzciRi9WGPY+NiBAgACBwQkIsAbn5WoCBAiUTWD+V6+MtjtuLdt+NiJAgEA1Bb409aZ4sGOlah7pLAI1F9h/i4Y4fDtPX9V8EAogQCCXAgKsXI5d0wQIJEGgd+ZrMfuEI6Ln768koRw1ECBAYFACL+54WHy276BBrXExgTQLLNZSiNuObYmWRk9fpXmOaidAIL0CAqz0zk7lBAhkQKDtrjti/pe/kIFOtECAQN4ECostEUdtckvM6lskb63rN6cCR09qjL0mNuS0e20TIECg9gICrNrPQAUECORcYPYpx0TX7x7JuYL2CRBIo8Cvp54Wl3VMTmPpaiYwKIGVlinGjZ9sGdQaFxMgQIBAeQUEWOX1tBsBAgQGLdD50AMx58yTBr3OAgIECNRaoGeNCXHA2KtqXYbzCVRc4HO7N8X2a9dX/BwHECBAgMB7Cwiw3B0ECBBIgMC8yy6I9u/fnYBKlECAAIHBCfz3tMviP9s3HNwiVxNIkcDGq9bFJfs2p6hipRIgQCCbAgKsbM5VVwQIpEyg58XnY9YJR0Tf/Hkpq1y5BAjkXWDu5h+JT7Z8Ju8M+s+wwFXTm2OdsXUZ7lBrBAgQSIeAACsdc1IlAQI5EGi99cZY8PVrc9CpFgkQyJrAF6fcHI90jstaW/ohELtsUB8nTW0iQYAAAQIJEBBgJWAISiBAgEBJoK+zI2afcER0/+mPQAgQIJAqgecnHRGn9x6QqpoVS+CDBJobIr559IhYamThgy71vxMgQIBAFQQEWFVAdgQBAgQGKtBx7w9i7kVnDfRy1xEgQCARAoWllonD17855odfaUvEQBRRFoGjdmyMvTdtKMteNiFAgACB4QsIsIZvaAcCBAiUVWDuuadGxy9+WtY9bUaAAIFKCzw49Yz4UsdOlT7G/gSqIvCh5Ypx7WEC2apgO4QAAQIDFBBgDRDKZQQIEKiWQNeTj/V/ldCHAAECaRLoHr9hHDjmsjSVrFYC7ylw4cebY9PVvLjdLUKAAIEkCQiwkjQNtRAgQOANgflfvTLa7riVBwECBFIlcMe0K+LO9vVTVbNiCfxfgZ0n1MepH/XidncGAQIEkiYgwEraRNRDgACBiOid+Vr/U1g9f3+FBwECBFIjMHvL3eKopk+lpl6FEvi/Ak31Ed84akSMWsyL290dBAgQSJqAACtpE1EPAQIE3hBou+uOmP/lL/AgQIBAqgQunnJrPNq5fKpqViyBNwWOmdQYe0704nZ3BAECBJIoIMBK4lTURIAAgTcEZp9yTHT97hEeBAgQSI3Ac5OOjDN7901NvQol8KbAhHF18aWDmoEQIECAQEIFBFgJHYyyCBAgUBLofOiBmHPmSTAIECCQGoHC6DExfZ2boqPQmJqaFUqgJHDl9OZYd6wXt7sbCBAgkFQBAVZSJ6MuAgQIvCEw77ILov37d/MgQIBAagQemPq5+HLHjqmpV6EE9tmsIY7cQejqTiBAgECSBQRYSZ6O2ggQIFB6oftrr8bsU46Nnr++wIMAAQKpEOiasGkcNOriVNSqSAJjlyrGTUe2RMF7290MBAgQSLSAACvR41EcAQIEFgp0/OInMffc03AQIEAgNQK3T7sq7mqfkJp6FZpfgfP3ao4t1vDVwfzeATonQCAtAgKstExKnQQI5F5gwdeuitZv35J7BwAECKRD4PWt94xjG45LR7GqzK3ARzaoj09Pbcpt/xonQIBAmgQEWGmalloJEMi3QHd39P8q4eOP5ttB9wQIpEbg/Mm3xRNdY1JTr0LzJTBq0ULc+MmWGNHku4P5mrxuCRBIq4AAK62TUzcBArkUKIVXpRArurtz2b+mCRBIl8CzOx0dn+/ZJ11FqzY3Ap/foym2G1+fm341SoAAgbQLCLDSPkH1EyCQO4HS1whLXyf0IUCAQNIFCiusGPuvcUP0FIQESZ9V3uqb+uH6+MxHfHUwb3PXLwEC6RYQYKV7fqonQCCnAqUXupde7O5DgACBpAv8fOrZMaNju6SXqb4cCYxerBA3fMJXB3M0cq0SIJARAQFWRgapDQIE8iXQ89cXYvYpx0bva6/mq3HdEiCQOoHO9beK6Uudn7q6FZxdgXP2bIqt1/RUYHYnrDMCBLIqIMDK6mT1RYBA5gXaf/S9mHfJuZnvU4MECKRf4JapV8d3O9ZJfyM6SL3A7hs1xPGTG1PfhwYIECCQRwEBVh6nrmcCBDIjMP+qS6Lt7jsz049GCBDIpsBr2+wTx9Ufnc3mdJUagZVHFeO6I1qi6EcHUzMzhRIgQODtAgIs9wMBAgRSLNA3f17/Vwm7n306xV0onQCBrAsUGhrirO1viT92j856q/pLsMAXD2iODVaqS3CFSiNAgACB9xMQYLk/CBAgkHKBzl//KuacfmLKu1A+AQJZF3h65+PinO49s96m/hIqcPDWjTF964aEVqcsAgQIEBiIgABrIEquIUCAQMIFFtx8XbTefF3Cq1QeAQK5Flhxtdhv9euiL3x/K9f3QQ2a32iVurh0v+YanOxIAgQIECingACrnJr2IkCAQA0FSk9hlZ7G8iFAgEBSBX467dz4avs2SS1PXRkUaG6I+OrhLTF2qWIGu9MSAQIE8iUgwMrXvHVLgECGBUrvwSq9D6v0XiwfAgQIJFGgfaPt4pDFz05iaWrKqMCpH22KnSfUZ7Q7bREgQCBfAgKsfM1btwQIZFyg9IuEpV8m9CFAgEBSBW6aek38oGOtpJanrgwJ7LZRQ5wwuTFDHWmFAAEC+RYQYOV7/ronQCCDAvMuOTfaf/S9DHamJQIEsiDw6rb7xgl1R2ahFT0kWGDNMcWYcWhLgitUGgECBAgMVkCANVgx1xMgQCDhAn3z5sacMz4VXU/9IeGVKo8AgTwKFFpGxOlbfyP+3L1MHtvXcxUECoWIaw5tiQ8t571XVeB2BAECBKomIMCqGrWDCBAgUD2B7qef6A+xeufOqd6hTiJAgMAABZ6YfEKc37XHAK92GYHBCZw8rSmmre+9V4NTczUBAgSSLyDASv6MVEiAAIEhCXT85H9j7oWfH9JaiwgQIFBRgVXXin1XvqaiR9g8nwLee5XPueuaAIF8CAiw8jFnXRIgkFOB1ltuiAU3fTWn3WubAIEkC/x42gVxffuWSS5RbSkTWHdcXVx5UHPKqlYuAQIECAxUQIA1UCnXESBAIKUC8y45J9p/dE9Kq1c2AQJZFWibOCkOHXlmVtvTV5UFFmkqxFcOaY5xS3vvVZXpHUeAAIGqCQiwqkbtIAIECNRGoG/B/IUvdX/isdoU4FQCBAi8h8D1U6+NH3esyYfAsAXO+VhTbL2W914NG9IGBAgQSLCAACvBw1EaAQIEyiXQ/czTMeeME6N39qxybWkfAgQIDFvg79sdEJ8qHjHsfWyQb4FDt2mMA7dqyDeC7gkQIJADAQFWDoasRQIECJQEOu77Ucy9wNd13A0ECCRHoLjY4vGZTb8eL/YsmZyiVJIqgR3XqY8zdmtKVc2KJUCAAIGhCQiwhuZmFQECBFIp0Hrb12PBjX75K5XDUzSBjAo8PvlT8R9du2W0O21VUmCNMcX48sEtUe+1V5VktjcBAgQSIyDASswoFEKAAIHqCMz7wnnR/r/frc5hTiFAgMAHCPStMSH2G3sVJwKDEii9tP2qg5tj5WWkV4OCczEBAgRSLCDASvHwlE6AAIGhCPS1tS58qfvjjw5luTUECBAou8APpl0YN7VvXvZ9bZhdgfP3bo4tPlSX3QZ1RoAAAQLvEBBguSkIECCQQ4HuPz3TH2L1znwth91rmQCBpAks2HRyHL7IaUkrSz0JFThmUmPsOdFL2xM6HmURIECgYgICrIrR2pgAAQLJFuj4+b0x97zTk12k6ggQyI3AtVOui/s6V89NvxodmsDHNmmIY3dqHNpiqwgQIEAg1QICrFSPT/EECBAYnkDrt74RC67/yvA2sZoAAQJlEHhl+4Pi04XDyrCTLbIqsNWadXHuns1ZbU9fBAgQIPABAgIstwgBAgRyLjDvsv+I9u/flXMF7RMgUGuB4lLLxIkbXh9/61281qU4P4ECa44pxpcOaonG+gQWpyQCBAgQqIqAAKsqzA4hQIBAcgX6OtoXvtT9979NbpEqI0AgFwKPTj45Lu7aJRe9anLgAkuPLMQVBzXHCkv6xcGBq7mSAAEC2RMQYGVvpjoiQIDAoAW6//JczD37s9Hz8l8HvdYCAgQIlEugd+0NYv/lLi/XdvbJgEChEHH5gc2x3ji/OJiBcWqBAAECwxIQYA2Lz2ICBAhkR6Dricdi7jmfjd5ZM7PTlE4IEEidwHenXRK3tE9MXd0KrozAWXs0xbbjfW+wMrp2JUCAQLoEBFjpmpdqCRAgUFGBzl//qv9JrL7OjoqeY3MCBAi8l8C8zafFJ1pOAUQgjp/cGLtv1ECCAAECBAj0Cwiw3AgECBAg8G8CHT/7ccw9/wwqBAgQqJnA1VNuiPs7V63Z+Q6uvcDBWzfG9K2FV7WfhAoIECCQHAEBVnJmoRICBAgkRqD9nrti3uX/kZh6FEKAQL4E/rrDwXFKHJKvpnX7lsAeGzfEcTs3EiFAgAABAv8mIMByQxAgQIDAuwq0/ddtMf/aL9EhQIBA1QWKo5eLYyZcF6/1jaz62Q6srcBO69bHabs21bYIpxMgQIBAIgUEWIkci6IIECCQDIEF3/hatH7z+mQUowoCBHIl8Jspp8QXOqflque8N7vFh+ri/L2b886gfwIECBB4DwEBlluDAAECBN5XYP41V0TbnbdTIkCAQFUFeiZMjANGXVLVMx1WO4H1V6qLL+zXHMVi7WpwMgECBAgkW0CAlez5qI4AAQKJEJh32QXR/v27E1GLIggQyI/AXVMvjds7NslPwzntdK3li3Hpfs2xSFMhpwLaJkCAAIGBCAiwBqLkGgIECBCIueedHh0/v5cEAQIEqiYwd4td4pPNJ1ftPAdVX2CV0cW4ZN/mWHqk8Kr6+k4kQIBAugQEWOmal2oJECBQU4E5p50QnY88WNMaHE6AQL4Erph8UzzUtVK+ms5Jt2OXKsbF+zbHmCWEVzkZuTYJECAwLAEB1rD4LCZAgED+BGafcHh0Pfl4/hrXMQECNRF4YcfD4tS+g2pytkMrJ7Dc4oW4aN/mWHFpL72qnLKdCRAgkC0BAVa25qkbAgQIVEVg5uEfj54Xnq/KWQ4hQCDfAsXlx8Un1rom5sQi+YbIUPejFivERR9vjlVGCa8yNFatECBAoOICAqyKEzuAAAEC2RR4fb9dovefr2azOV0RIJAogYennBaXd05OVE2KGZrAMosW4sJ9mmO1ZYVXQxO0igABAvkVEGDld/Y6J0CAwLAFXtt1++hrXTDsfWxAgACB9xPoXm+zOHCZiyClXGDpN8Kr1YVXKZ+k8gkQIFAbAQFWbdydSoAAgcwI/HPSxMz0ohECBJIrcOfUy+KOjg2TW6DK3ldg1KKFuGCf5hBeuVEIECBAYKgCAqyhyllHgAABAm8JvP7xadH7+mtECBAgUDGB2VvuGkc1nVSx/W1cOYFlFy/EBXs3x6qjfW2wcsp2JkCAQPYFBFjZn7EOCRAgUBWBWcdMj+5nnq7KWQ4hQCCHAvX18YUdb4zfdI3LYfPpbXmFJYtx/t5NsdIywqv0TlHlBAgQSIaAACsZc1AFAQIEMiEw53MnR+eDv8hEL5ogQCB5As/veESc3ndA8gpT0bsKrDyqGOfv1RTLLym8cosQIECAwPAFBFjDN7QDAQIECLxNYN4VF0X79/6bCQECBMouUFxx1ThktaujtdBS9r1tWF6BNccU47y9mqP0q4M+BAgQIECgHAICrHIo2oMAAQIE/k1gwc3XRevN11EhQIBA2QV+NeWMuLJzp7Lva8PyCay3Yl2ct1dTLNosvCqfqp0IECBAQIDlHiBAgACBigiUnsIqPY3lQ4AAgXIKdK2/ZRy01AXl3NJeZRTYbPW6OGfP5mioK+OmtiJAgAABAhEhwHIbECBAgEDFBDru/UHMveisiu1vYwIE8inw7alXxHc61s9n8wnuevu16+NzuzcluEKlESBAgECaBQRYaZ6e2gkQIJACgY4HfhZzzz4lBZUqkQCBtAjM3GqPOKbxhLSUm4s6d92wIU6c0piLXjVJgAABArUREGDVxt2pBAgQyJVA528eijmnHp+rnjVLgEDlBArNLXHhNtfF77tXqNwhdh6wwAFbNsRh2wqvBgzmQgIECBAYkoAAa0hsFhEgQIDAYAW6nngs5px2QvS1tQ52qesJECDwDoE/TToyPte7L5kaCxw9qTH2mthQ4yocT4AAAQJ5EBBg5WHKeiRAgEBCBLqfezbmnn969Lz0YkIqUgYBAmkVKKy6Rhy44pejq+jJn1rN8PRdm2LSuvW1Ot65BAgQIJAzAQFWzgauXQIECNRaoOeVl2LexWdH15OP17oU5xMgkHKB+6d+Lq7u2DHlXaSv/MVaCv0va99oFT81mL7pqZgAAQLpFRBgpXd2KidAgEBqBXpnvhbzLj4nOn/7cGp7UDgBArUX6Nxw65i+xHm1LyRHFawyqtgfXq08qpijrrVKgAABAkkQEGAlYQpqIECAQA4F+loXxNyLz47OX/48h91rmQCBcgncNvWquLtjQrm2s8/7CExcrS7O3K0pRjYXOBEgQIAAgaoLCLCqTu5AAgQIEHhLoLc35l15cbR/73+gECBAYEgCr2+9ZxzbcNyQ1lo0cIFdNqiPk6Y2DXyBKwkQIECAQJkFBFhlBrUdAQIECAxeoO2OW2P+V68c/EIrCBDIvUBh0cXi3M2vjSe7x+TeolIAh2/XGPtv4ZcGK+VrXwIECBAYmIAAa2BOriJAgACBCgt0Pnh/zJ9xWfS88nKFT7I9AQJZE3hm0tFxVu8+WWur5v3UFSNKvzS4/dp+abDmw1AAAQIECIQAy01AgAABAokR6HnpxZg/4/LofPiXialJIQQIJF+gsPr42H/cVdFTELSUa1orLl2MUz/aFGst72Xt5TK1DwECBAgMT0CANTw/qwkQIECgAgLzr7ki2u68vQI725IAgawK/Gzq2XFNx3ZZba+qfW3xobr+8MrL2qvK7jACBAgQ+AABAZZbhAABAgQSKdD2/74TC2ZcFn1dXYmsT1EECCRLoGOjbePgxc9JVlEprObjmzXEJ3doTGHlSiZAgACBrAsIsLI+Yf0RIEAgxQJdjz7S/5XC7j//KcVdKJ0AgWoJ3Dz16rinY51qHZepcwqFiFM+0hST1/M1zEwNVjMECBDIkIAAK0PD1AoBAgSyKND7+j9j/lcuj46f35vF9vREgEAZBf65zT5xfP3RZdwxH1utOroYn/lIU6w5xvuu8jFxXRIgQCCdAgKsdM5N1QQIEMidwIKvXxutt96Yu741TIDAwAWKSy4dZ248I57tGT3wRTm/ctK69XHytKZo9OBVzu8E7RMgQCD5AgKs5M9IhQQIECDwhkD7j+/pfxqrb95cJgQIEHhXgad2OjbO7dmLzgAEjtyxMfbZtGEAV7qEAAECBAjUXkCAVfsZqIAAAQIEBiHQ/fQT/e/F6nry8UGscikBArkRWGPd2G/sVdEXhdy0PNhGV1iyGCdNbYwNVq4b7FLXEyBAgACBmgkIsGpG72ACBAgQGKpA34L5/U9itf/wu0PdwjoCBDIs8JOp58bXOrbJcIdDb237tev7w6tFmgR8Q1e0kgABAgRqISDAqoW6MwkQIECgLAKtt98UC26YUZa9bEKAQHYE2jbeIQ5d7PPZaahMnRwzqTH2nOgrg2XitA0BAgQIVFlAgFVlcMcRIECAQHkFOh74WbR+8/ro/tMfy7ux3QgQSLXAjVNmxA87x6e6h3IVv/qyxThxSlOsvYJfGSyXqX0IECBAoPoCAqzqmzuRAAECBMos0Ne6IBZ88/pou+PWMu9sOwIE0irwj233jRPrjkxr+WWre/eNG+L4nRvLtp+NCBAgQIBArQQEWLWSdy4BAgQIlF2g86EH+p/G6nr6ibLvbUMCBNIlUBy9bHz2w1fHX3qWSVfhZap2iRGFOH5yY2w3vr5MO9qGAAECBAjUVkCAVVt/pxMgQIBAmQX6Ojui9Zs3ROn9WD4ECORb4A87nxAXdO+RO4Rtx9fHcTs1xlIjvag9d8PXMAECBDIsIMDK8HC1RoAAgTwLdP7m4YVPY/3h0Twz6J1ArgX61lwv9lvhylwZnDilMXbd0IvaczV0zRIgQCAnAgKsnAxamwQIEMilQG9v/7uxSkGWDwEC+RT44dQL4saOLTPf/Kar1cUxOzXG2KW8qD3zw9YgAQIEciogwMrp4LVNgACBPAl0Pfbb/iCr63eP5KltvRIgEBGtEyfFYSPPzLRFKbjacxNPXWV6yJojQIAAgRBguQkIECBAIDcCrbfe2B9kRXd3bnrWKAECEV+bcm38pHPNzFGUnro6alJjrLi0p64yN1wNESBAgMA7BARYbgoCBAgQyJVA15OP9X+lsPPXD+aqb80SyLPA37Y7IE4qHpEZgqb6iCN3bIzdNvLUVWaGqhECBAgQ+EABAdYHErmAAAECBLIo0Pqf3+wPsvra27LYnp4IEHibQHG55ePT614dL/UumXqX7deuj09s3xjLLu4XBlM/TA0QIECAwKAEBFiD4nIxAQIECGRJoPuZp/q/Utj5q19kqS29ECDwLgKP7fypuLB7t9TajF6s0B9c7bBOfWp7UDgBAgQIEBiOgABrOHrWEiBAgEAmBNruvD1ab78pemfPykQ/miBA4J0CvePXj/3HXJFKmtIL2o/YvjEaZVepnJ+iCRAgQKA8AgKs8jjahQABAgRSLtDzyktRCrLa7roj5Z0onwCB9xL4/tQL4xsdm6cGaL1xdXHYdg0xYVxdampWKAECBAgQqJSAAKtSsvYlQIAAgVQKdD3222j7r9uj45c/S2X9iiZA4L0FFmw6OQ5f5LTEE41sLsSh2zbE7l7SnvhZKZAAAQIEqicgwKqetZMIECBAIEUCHff+IFrvvD1K78nyIUAgIwJ1dTFj0rXx867VE9vQrhs2xCHbNMTiI7ykPbFDUhgBAgQI1ERAgFUTdocSIECAQCoEurv7Q6y2O2+L3pmvp6JkRRIg8P4CL29/UJxcOCxxTBuuXBcHb90Q6/q6YOJmoyACBAgQSIaAACsZc1AFAQIECCRYoOfvryx8P9Z//2eCq1QaAQIDESguPzaOH391/KNv8YFcXvFrxixRiOlbN8bOE7yhveLYDiBAgACBVAsIsFI9PsUTIECAQDUFuv7w6ML3Y93/02oe6ywCBMos8LudT45Luncp866D266uGHHQVo1x0FYNg1voagIECBAgkFMBAVZOB69tAgQIEBi6QMdPfxStd94W3U8/MfRNrCRAoGYCPetsFAcs+8Wanb/LBvVx4JaNMWox77mq2RAcTIAAAQKpExBgpW5kCiZAgACBRAj09vZ/rbAUZPW+9s9ElKQIAgQGLvDdqRfHLR2bDnxBGa7cas26OGCLxlhjTLEMu9mCAAECBAjkS0CAla9565YAAQIEyizQ++o/+kOsUpjlQ4BAegTmbTYtPjHilKoU/OGV6mK/zRtik1XrqnKeQwgQIECAQBYFBFhZnKqeCBAgQKDqAl1PPt7/a4UdP7u36mc7kACBwQsUmprjyu2+Er/sWnXwiwe4Yo3lirHv5g2x7XgvaB8gmcsIECBAgMB7Cgiw3BwECBAgQKCMAp0PPRDt99wVHQ/cV8ZdbUWAQCUEXtz+4Phs4ZCyb73yqGLss2lDTF5PcFV2XBsSIECAQG4FBFi5Hb3GCRAgQKCSAp2/eWhhkPWzH1fyGHsTIDAMgeLYleKoNb4cM2PRYezyr6Xjli7G3ps2xEfWF1yVBdQmBAgQIEDgbQICLLcDAQIECBCooEDXkKB28wAACxJJREFU738b7ff8T7Tf+4MKnmJrAgSGKvDI5FPii13Thrq8f92KSxdjr4kN8ZENBFfDgrSYAAECBAi8j4AAy+1BgAABAgSqIND1xGPR/v27ov0H/68KpzmCAIGBCvSsOzEOGH3JQC//t+tWHV2Mj23SEFM/LLgaEqBFBAgQIEBgEAICrEFguZQAAQIECAxXoPuPT0ZbKci6566I3t7hbmc9AQJlEPifqZfGtzo2GfBO41coxh4bN8SO6wiuBozmQgIECBAgMEwBAdYwAS0nQIAAAQJDEeh+7tmFT2Tdc1f0dXYMZQtrCBAok8CczXeJI1tO/sDdNl6lLnbfuCE2/1DdB17rAgIECBAgQKC8AgKs8nrajQABAgQIDEqg54Xn33oiq691waDWupgAgfIIFEaMiMu2mhEPd6/0rhvusE597LphfUwYJ7gqj7hdCBAgQIDA4AUEWIM3s4IAAQIECJRdoOflv771RFbv3Dll39+GBAi8v8BfdjgsTouD3rqoWIz+rwl+dMP6GLdUER8BAgQIECBQYwEBVo0H4HgCBAgQIPB2gZ5X/97/tcLSX+/M1+AQIFAlgeKKq8QhK385lhq9aOyyQX3/X0tjoUqnO4YAAQIECBD4IAEB1gcJ+d8JECBAgEANBHrnzI7OB+6Ljvvvi86Hf1mDChxJID8CxaVHRfOkKfHEajvFxB3Wyk/jOiVAgAABAikSEGClaFhKJUCAAIF8CnQ/98zCIOv++6L7+T/lE0HXBCog0Lj5Nv3BVdO2kyqwuy0JECBAgACBcgoIsMqpaS8CBAgQIFBhgc4H7+8PszoeuC/65s2t8Gm2J5A9gbqxK0bzpKnRtP3OUbfCuOw1qCMCBAgQIJBRAQFWRgerLQIECBDItkDvrJkLn8p64L7ofOTBbDerOwJlEGjaYXI07zA5Gjfbqgy72YIAAQIECBCotoAAq9riziNAgAABAmUW6H7m6f4nskqBVs8Lfy7z7rYjkF6B+g+tFU077BxN2+wYdcuOSW8jKidAgAABAgRCgOUmIECAAAECGRLo/OXP//UVwwXzM9SZVggMTKDQ3Bylp61KoVXjxpsNbJGrCBAgQIAAgcQLCLASPyIFEiBAgACBwQv0vv7av75i+NuHB7+BFQRSJtAwYf3+0Kppmx2i9KuCPgQIECBAgEC2BARY2ZqnbggQIECAwDsEup9+Mjof+VV0/uah6Hr8UUIEMiNQXGLJ/sCqFFw1rL9xZvrSCAECBAgQIPBOAQGWu4IAAQIECORIoPsvz0XXIw/1h1mlv+jtzVH3Ws2CQN24laJxg42jYYNNonGDTaIwctEstKUHAgQIECBA4AMEBFhuEQIECBAgkFOBnr+/8rYw68Hoa23NqYS2ky5Q+nrgm4FV6d99CBAgQIAAgfwJCLDyN3MdEyBAgACBdwj0zp618CuG/U9nPRi9M1+nRKBmAqWnqkpPV/WHVptu4RcEazYJBxMgQIAAgeQICLCSMwuVECBAgACBRAj0tbcvDLN+82B0PvJQ9LzyUiLqUkS2BRZ+NbAUWG3Z/+dDgAABAgQIEHi7gADL/UCAAAECBAi8r8DCMOuh/jCr+8/P0iJQNoGG9TZ4I7DaKupXXrVs+9qIAAECBAgQyJ6AACt7M9URAQIECBComEDXE4/1P53V/cxT0f3HJ6N31syKnWXj7AkUF1v8rSesSk9ZFVpGZK9JHREgQIAAAQIVERBgVYTVpgQIECBAIB8CXU/9YWGY9Uag1f2XP+ejcV0OSKB+ldWjfu11o2F86W9C1K20yoDWuYgAAQIECBAg8H8FBFjuCQIECBAgQKBsAr3/fDW6nnw8up9+Irr6g60no6+trWz72yi5AsXFl4j6N4KqN0OrQnNLcgtWGQECBAgQIJAqAQFWqsalWAIECBAgkD6B/kDrycej66lSsPVk9Pzjb+lrQsXvEKhfY3z/k1X9odXaE6Ju+bGUCBAgQIAAAQIVExBgVYzWxgQIECBAgMC7Cbz5lFZ/oFUKtp58HFTCBYpLj4qGtUth1YSFXwdce92IuvqEV608AgQIECBAIEsCAqwsTVMvBAgQIEAgpQI9L70Yb/29/GJ0v/HfpbDLp3oChYaGqFthXNSNXTHqVlgx6tdYq//dVcXRy1avCCcRIECAAAECBN5FQIDltiBAgAABAgQSK9DX0fGvYKsUar38r6Crd+6cxNad9MIWBlRvBlVv++eyY5JeuvoIECBAgACBnAoIsHI6eG0TIECAAIG0C5QCrLc/tfX2p7hKwVfeP3XLjnn3kGrsinmn0T8BAgQIECCQQgEBVgqHpmQCBAgQIEDg/QX65s+L3tmz3vib2f/Pvnf771mzonfOrFRwFhoaozByZBQWGRmFkYtGsfTP/n8fGcVFFo3CEkv0f+3vzaerSl8H9CFAgAABAgQIZEVAgJWVSeqDAAECBAgQGJpAX99bYdfCkGth4PXmX1/pv+fPH9re77Oq0NLSH0AV+0OpRf/9398IqoojF/7f+4Orxqay12BDAgQIECBAgEBaBARYaZmUOgkQIECAAAECBAgQIECAAAECORUQYOV08NomQIAAAQIECBAgQIAAAQIECKRFQICVlkmpkwABAgQIECBAgAABAgQIECCQUwEBVk4Hr20CBAgQIECAAAECBAgQIECAQFoEBFhpmZQ6CRAgQIAAAQIECBAgQIAAAQI5FRBg5XTw2iZAgAABAgQIECBAgAABAgQIpEVAgJWWSamTAAECBAgQIECAAAECBAgQIJBTAQFWTgevbQIECBAgQIAAAQIECBAgQIBAWgQEWGmZlDoJECBAgAABAgQIECBAgAABAjkVEGDldPDaJkCAAAECBAgQIECAAAECBAikRUCAlZZJqZMAAQIECBAgQIAAAQIECBAgkFMBAVZOB69tAgQIECBAgAABAgQIECBAgEBaBARYaZmUOgkQIECAAAECBAgQIECAAAECORUQYOV08NomQIAAAQIECBAgQIAAAQIECKRFQICVlkmpkwABAgQIECBAgAABAgQIECCQUwEBVk4Hr20CBAgQIECAAAECBAgQIECAQFoEBFhpmZQ6CRAgQIAAAQIECBAgQIAAAQI5FRBg5XTw2iZAgAABAgQIECBAgAABAgQIpEVAgJWWSamTAAECBAgQIECAAAECBAgQIJBTAQFWTgevbQIECBAgQIAAAQIECBAgQIBAWgQEWGmZlDoJECBAgAABAgQIECBAgAABAjkVEGDldPDaJkCAAAECBAgQIECAAAECBAikRUCAlZZJqZMAAQIECBAgQIAAAQIECBAgkFMBAVZOB69tAgQIECBAgAABAgQIECBAgEBaBARYaZmUOgkQIECAAAECBAgQIECAAAECORUQYOV08NomQIAAAQIECBAgQIAAAQIECKRFQICVlkmpkwABAgQIECBAgAABAgQIECCQUwEBVk4Hr20CBAgQIECAAAECBAgQIECAQFoEBFhpmZQ6CRAgQIAAAQIECBAgQIAAAQI5FRBg5XTw2iZAgAABAgQIECBAgAABAgQIpEVAgJWWSamTAAECBAgQIECAAAECBAgQIJBTAQFWTgevbQIECBAgQIAAAQIECBAgQIBAWgQEWGmZlDoJECBAgAABAgQIECBAgAABAjkVEGDldPDaJkCAAAECBAgQIECAAAECBAikRUCAlZZJqZMAAQIECBAgQIAAAQIECBAgkFMBAVZOB69tAgQIECBAgAABAgQIECBAgEBaBARYaZmUOgkQIECAAAECBAgQIECAAAECORX4/xo0ZYJXCwQkAAAAAElFTkSuQmCC"/>
          <p:cNvSpPr>
            <a:spLocks noChangeAspect="1" noChangeArrowheads="1"/>
          </p:cNvSpPr>
          <p:nvPr/>
        </p:nvSpPr>
        <p:spPr bwMode="auto">
          <a:xfrm>
            <a:off x="459581" y="312738"/>
            <a:ext cx="2286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8" name="AutoShape 20" descr="data:image/png;base64,iVBORw0KGgoAAAANSUhEUgAABLAAAALmCAYAAABSJm0fAAAgAElEQVR4Xuy9B9hlRZnv+36h++smSsYGmoxkRLLkJIiAkqNkAfXoPffMzJmZMzP3Hu+dmTszZ+bO8cyDgAoIKkgygCCIgEgOkpQgWcFAkCZ0juf5r6Y+q4sVau291/7W2utXz8MzTn9r16r6vbUq/Outt4aWLFmyxEgQgAAEIAABCEAAAhCAAAQgAAEIQAACEKgpgSEErJpahmJBAAIQgAAEIAABCEAAAhCAAAQgAAEIJAQQsGgIEIAABCAAAQhAAAIQgAAEIAABCEAAArUmgIBVa/NQOAhAAAIQgAAEIAABCEAAAhCAAAQgAAEELNoABCAAAQhAAAIQgAAEIAABCEAAAhCAQK0JIGDV2jwUDgIQgAAEIAABCEAAAhCAAAQgAAEIQAABizYAAQhAAAIQgAAEIAABCEAAAhCAAAQgUGsCCFi1Ng+FgwAEIAABCEAAAhCAAAQgAAEIQAACEEDAog1AAAIQgAAEIAABCEAAAhCAAAQgAAEI1JoAAlatzUPhIAABCEAAAhCAAAQgAAEIQAACEIAABBCwaAMQgAAEIAABCEAAAhCAAAQgAAEIQAACtSaAgFVr81A4CEAAAhCAAAQgAAEIQAACEIAABCAAAQQs2gAEIAABCEAAAhCAAAQgAAEIQAACEIBArQkgYNXaPBQOAhCAAAQgAAEIQAACEIAABCAAAQhAAAGLNgABCEAAAhCAAAQgAAEIQAACEIAABCBQawIIWLU2D4WDAAQgAAEIQAACEIAABCAAAQhAAAIQQMCiDUAAAhCAAAQgAAEIQAACEIAABCAAAQjUmgACVq3NQ+EgAAEIQAACEIAABCAAAQhAAAIQgAAEELBoAxCAAAQgAAEIQAACEIAABCAAAQhAAAK1JoCAVWvzUDgIQAACEIAABCAAAQhAAAIQgAAEIAABBCzaAAQgAAEIQAACEIAABCAAAQhAAAIQgECtCSBg1do8FA4CEIAABCAAAQhAAAIQgAAEIAABCEAAAYs2AAEIQAACEIAABCAAAQhAAAIQgAAEIFBrAghYtTYPhYMABCAAAQhAAAIQgAAEIAABCEAAAhBAwKINQAACEIAABCAAAQhAAAIQgAAEIAABCNSaAAJWrc1D4SAAAQhAAAIQgAAEIAABCEAAAhCAAAQQsGgDEIAABCAAAQhAAAIQgAAEIAABCEAAArUmgIBVa/NQOAhAAAIQgAAEIAABCEAAAhCAAAQgAAEELNoABCAAAQhAAAIQgAAEIAABCEAAAhCAQK0JIGDV2jwUDgIQgAAEIAABCEAAAhCAAAQgAAEIQAABizYAAQhAAAIQgAAEIAABCEAAAhCAAAQgUGsCCFi1Ng+FgwAEIAABCEAAAhCAAAQgAAEIQAACEEDAog1AAAIQgAAEIAABCEAAAhCAAAQgAAEI1JoAAlatzUPhIAABCEAAAhCAAAQgAAEIQAACEIAABBCwaAMQgAAEIAABCEAAAhCAAAQgAAEIQAACtSaAgFVr81A4CEAAAhCAAAQgAAEIQAACEIAABCAAAQQs2gAEIAABCEAAAhCAAAQgAAEIQAACEIBArQkgYNXaPBQOAhCAAAQgAAEIQAACEIAABCAAAQhAAAGLNgABCEAAAhCAAAQgAAEIQAACEIAABCBQawIIWLU2D4WDAAQgAAEI1JfAu+++az/72c9s5syZNjIyYnvuuaettdZa9S0wJYMABBICS5Yssd/85jf2wAMP2OLFi+0DH/iA7bPPPjY2NgahCSAgGzz11FP2y1/+Mnn7Bz/4Qdtjjz1seHh4AkrDKyEAAQjUl0CtBay5c+faxRdfbC+99FLPCW633XZ20kkn9TxfMoQABCAAAQg0ncCiRYvs5Zdftocfftiee+45e/vtt23BggW51Vp++eXtnHPOsbXXXrvp1af8EGg0gTlz5tjTTz9tjz32mL3yyiuJwCyBJC9tuummdtppp9mkSZMaXfc6Fv6dd96xJ554IrHHa6+9ZrNmzUoExLy0yy672FFHHVXH6lAmCEAAAhNKAAFrQvHzcghAoGoCWnR/4xvfsGeffda23nrrRLiWp4iffLGcSWPVFiH/OhPQIlei1Y033pgsesukTTbZxE4//XQWwGWg8WxfCahNX3DBBYmIIG+jQw455H3vf+utt+z888+3GTNm2OGHH554wTQlaSy74YYb7Oc//7ktXLiwVLEPPfRQ22uvvUr9hofzCagNXXfddYlnVZGA6OekOcqnP/1p23LLLUEMAQhAICHAeuZPDQEBi48CAhAYeAI/+clP7Mc//rFNmTLFzjjjDNtggw2WqfOjjz5qV111lcnr5Nhjj7Uddthh4JlQQQiEBOS1ceWVV9qTTz5ZGo6OH51yyim27rrrlv4tP4BAvwjI6+WKK64w9fmrrrqqfeYzn7HVVltt/PX6+6233mq33HJLIsSeeeaZtuGGG/areF29R55Wl112mUmAK5sklBx33HE2derUsj/l+QwCOgqoeYVExTJpaGjIdtttNzvssMPet9lWJh+ehQAEBo8A65mlNm2UgLXccsvZxz72sY4G2D/+8Y92++23jx+B4Ajh4H3U1AgCWQRef/11u/DCC01u/FqUbLvttiZvEe2Iyq1fRy30v9dZZx0766yzTEehSBBoEwGJt9dcc03iueGn0dFRW3HFFW3atGmJAOwnxWaRYLX66qsnojBHj9rUYppbVx2JlVfu/PnzTfPKj3zkI7beeuslQsMjjzxiv/71r5PjXVtttZWdfPLJjRAR3nzzTfva175mmuv6SYLUyiuvnMRTCmMp6W8a8/TfmmuuSaylHjZptaFLLrnEZs+evUyumlusssoqqXEC1c/KFupTJa5KyCJBAAIQ8AmwnmmggKUd3s9//vPJYFw2KVDl17/+9fGdEASssgR5HgLNJqAd96uvvjozjg8eJM22L6XvjoBEXHlvuGNHimP1qU99KhGmCCLcHVt+XS8CEqe0oSmv3KxjXRISTj311CSwed2T6vO9733P7rvvvqSoEj4kymnDV2IJqb8EdMzn0ksvtWeeeSZ5sTYBdLmFjmeyOdZfW/A2CAwiAdYzDfPAQsAaxM+QOkGgfwQUj0LHQxSPQrenaaK/0kor2TbbbJNM9kMPk/6VjDdBYOIIyPvq29/+9vjtVxtttFGyeOc40cTZhDdXT+D3v/99clTw+eefNx2flVCreaaOb330ox9tjEehvK4U10sXLWhMO/DAA23//ffHg6f6JpT6hhdffNEuuuiixMNP4pXCEnz4wx+eoNLwWghAYBAJtH0906gjhAhYg/gJUicIQAACEJhIAm+88UayANYR28mTJzcq7s9EcuPdEKgDgQcffDDxLlbS8TPF9UJ8njjL/PCHP7Sf/exnSQGyLo6ZuNLxZghAAALNJ4CA1XwbUgMIQAACEIBAxwQUB07HB3UUiZsEO8bIDyEwIQS+853vJDeHKnGT4ISYYPyl8rq6+OKL7YUXXkhip3GT4MTag7dDAAKDSQABq8Cu8+bNs8ceeyyJLSA3bbmZK2l3SzfX7LrrrqZ4WmNjY1Et5Be/+IV985vfjHrWf0hHmxRcevr06bm/1VEQnbtXINKXXnop2VF3MR5cMN6NN944KbeCluYFiXQ3HcQWVkewDjjggGUe14LoD3/4g915552mwKmuPO7olm73UVli4qx0Wh651Z933nnjN/OklTOsox8kT38Lvf8U7FWTFDFWio2p5tch1qNQbqJ33313EmxcdVGMGvFTLAVx0xXfMfzCOs6aNcsef/xx0+7tq6++Oh4bSvkq4KuOUehmIk3C0lJsXXRMQ/E5fvvb3ybvUFl1E6DadBW2UVk7sY94KE6eyqkU+83lfR/+956Xn2x8/fXXjx9lyWobOual/qjTFNNO1efpFjq9R7EDxUXfsZKCdCsG4eabb560jzXWWCO6KMpDV9fff//9Sf66KUt9k47t6BinhBPFCVHspZjgtb3Or6gise3dzyeMvajFjI6rZiVXJ32T6sc15uibUXLfvPjstNNOyc5+r4Km+3VTH64+Uknfp/putWPZS+XTOzX26UjMLrvsUiqmS6/bltqP+uC77rrLdGxHbdW107XWWitpT7qwIasPC+3Q6/G+qE2l/d2vk+rmvj93vG2zzTZLvr3Y7yRsg2XKlNVeY/s1/12d9PVZ9lAblH1lW30LRXGFOnl30RygDMesZ2Vb9YeKZ+J/65pfagxWHKui+aU/1mmM0a2J66+/fvKtKpC4PIHcEUmVI3Z8d2X2+4aiMbHsuNtJO8qaU3Y6jrh69mqu6rc1jZWK26vxXN+1xr177rknsYv69U7mcb493HjubK2/qR90eeu9Gm9233330rHQNCfROkI3KfprH9eGFFtN3972228fFXpBaxPV/957703mWP5aSvHm9tlnn2QOEBtvsRffjuoSuybzx18dL9bcOKas3Y7pseXL64/y5n2+XTRX98fQMuN8+O130j+mrc3C8Stm/Vb07k76nU7GkF6N5WX7VdW/ivVMEdd+/x0BK4O4Gp4m7gry6RYQWcbRLTba9dJko6hD67QzKpo4qJPUYHPddde979aTrHJLwDrxxBOXuULaf7ZTwcjlIVFEO4NOEMhr3BrAFCdAk7as1Gl5ynY86tDlju92NFWeiRCwdHuNyqFB3wkIWWxi+Lnfqj3fcccdy9zKmZWvbsI54YQTkglxmGIW9C+//HISC8K/iacbASvGNipnJx1+2L6KvrmYzjpmoJQwoNujtGByaSIELLH96U9/arfddlthn6dyakKnSdwxxxyT3OSVlzQZ/v73v5/c9pjXlmPz7HV+MbaMae9hPmUErDL9pd4j5kcffXRyU1qM4JdXR18YdR4Dqq8CXWcFuVZ+EhL222+/ZPGRJxJV0ba0GXL55Zcnng55SSKr6iTBJytVNd7HtCv/mWeffdauvfZa041yeUn2loisIPtFQbqbKGCVaS9qg/vuu6/tvffemYJuFXOAsrb1n5cwp2NmEqrzvi/3nefNL/26uXFD7SPm29D4ftRRR9mmm24aNe8qGhPLjrsx46NfMAkpqpfmFb36PpRPmb63aK7lf29urqMxXhvX/hifVn7lffzxx6feUOieDwUszZu1QajbY7PGVq1LJHofcsghhZse6lfVBxWN1a48+v4kKmizIGv9o03smPor9qLWJNrQykq9/Hb0jk7XZDFlLdOussb0Tsvn80sTsNRWtCmum4fDmzJD9jF9LALWstR6OZaX7VdVkirWM92MeVX8FgErhaoW+EUDQvgzTRg0QBx22GG5E/lOO6O8iYM6IgWmVjDSIqEjLLeuTj7nnHOSa9LD1KlgpHy0a3PVVVeN3/oY03jVSWoxnBXsstPylJ28hrdxqez9FrA00dEtNvJYiU1qI5rMyDMjK2nXSxMJecPFJi2UTzrppPdNcosW9FqEfOtb30oGST91I2DF2EbvKtvha+dJItLMmTPHi1o0WY/hVzRB1/d64403JoKin/otYMlWmshoElw2ySNEAb+zvIE0odeV9T7boneojZxyyim2wgorvO/RXudXVBb396L2npZPrICVdeV6UdnkVStOEjM6TbK9+gQJ5Wrzp59+uj3wwAOl2oI2b7QQTmsDVbQt9WPqH33xyu2QS0jT7qO7TVFctJOsuEBasIepyvE+1ibqB7RhdtNNNy1T7qLf6/s47bTTcj2zmyZgybZXXnll0h7LJHlvSKhMi/1UxRygTNn8ZyVmqO3GbOy536lt77DDDsk3FgrFfvw69ZsSNfU9S+yJSepDJITLkyZNCK+LB5Y8i1SvMuNIzM3CvZ6ryttN3vnqVyQcyEP+kksuKRQJnK0031KfLoEkLfn20FxPpz9ix+28b0TvknCueVBs2/Hbp9Y+qmuY0vKU0OXGdtnTF3HzLhDp9bejsna6JtNvdZpFc5+0y396NaZ3Uz5ni1DAEm9tVKotFQnovj21YXncccel9rEIWEtJVTGW12U9EzOe9PMZBKyAtibb2n146KGHxv+iAUW7zOoEtDOgQd4dv7r55pvHB6aY21/8zqjoOE/R4tcVUM9dccUV4xPftPKqXhqU5GEhzyK/08qKmdDJgk1lSuu4tbOkm3G006dFjgZ3PSfhTYsQJ7yp7FpAderxk/bxlJm8hm6XLr9+ClhpHjmOnwZ3DZayn+wpDwnfnnn80haSel6TDrmCq23LDhLPJKr4O3DyYtAC0L9SvKh9+DfxaOGoSZk87PxJchW2kc3KdPhZQls/BCz/9ii97+STT851o/c9ZXwhMGvQiOWgyYz6Mvcdyl76XiWMuOM5+ma1o6jndLzNPZsX5yNt8ipPGB1Tk/ClOitf7VbJe9T3PNlxxx3ft2DrdX5lBtui9p6WV4yAFX7vmtxLxJdHiTYYxFesNdHXYssfc/TObmNWhUeQ1K5+9atfJe/U4lZ20O66RCCVLW3sUznS7KV/73XbShN9dUzmyCOPHG+r2qW/4YYbkuNZrp3uvPPOSXvy+5+qx/vY9qUjZNrwcaKbyqjvQzfJyVNabUB20nendiiPBpfyxDk9k+YRknXbakx7DRd9sf1kTF+fNkZpvqAjUDqu6gRIeYnIe0lHR33vAYk8EmNCkSfm3Y5n7Bwg1rb+c2nCq5uv6ZvXGOzGdtVN81D/CHHa7YK+zdRf6Jv93e9+l7xW+amv1fehfjxr3qDfyNM67XhzHQSs0JPbfR/yvNP3oTaitqPvQiKwPz7lfR9VzFX9ebsC6svmThCSfeSt5Ma+rDKrTegoqOoWJt8e6o/Vv+k/fRsHH3xw4pErHmrHOq6oOb9/ikQhO4444oj3iZXqXySsSoBTSmOsf1d9ND6Isz9ea46ozXDfeyqcWynPvfbaK2mTLuyKboPW5pluhnYpbU1SxbcT25fpu1EfIttqPHN9juqjTWP1O37q15jeyZwkbUx2fazWAW6cV3vQGiC0c1YfGzvX9DnF9MtNO0JYxVhehm2V65lOxrwqf4OAFdANPTy22GKLRHHOOiKjjkydvhbrSkWTOX9w06613IWzUoyApYFJuzvOoyZPwHDvCT8wiUraxQ13zzvpHMMPTR28FmIHHXRQqmda2k6AxBrF+wrjWnRSHtU5ppN0bMLFlvv3fglYmojI+08x15Q0sdSER4N+lnu2BEAFYHaDapawoR1t7WCqg1PSZEq7R2lxjNK8+nRMSC7oLuXZQ7+XECxPDqUskbQK2+h9ZTr8UAB29Sv6lmM65qJvWPFJdJREKW2BHb6jCgFLi8ELL7xw/HhD0YI4rW1ocSlxwE9hG3BeBJo8p3nqhBPU8Da8XucXYz//mU76nxhBwG8DMZsgoYinflILh7wjcnl1zdo5LfIEkNAtTwO3OEvzBquibfmir+qlBZuE31C0CMdGxaM599xzlzkyX/V4H9PGdBz2q1/96jIcDz/88ESwSfOISfMYy2Kg9/ttUBsgij+obystxbRX/a6oX0vLO6av19xE3ldujNKiXHOTrLYdeiqLl/oh9aV+inl32TlAjG3DZ0Ivcm3UyWss68hU6HUku4mHRGuXsjzsFF9U43va3NWFnJBw4ETTLG/8iRaw1N41x5YopaRxWZ768j5K+z7S6qa5tn7j9xFVzVWzPGbyvFQ1D9Zmrlg7wT3LszntJEKerSXqyQPaiU1Z85pwfpglVLh2F47XYqv25nsD+5uY+p3WAppDhnYLx4m0mzSr+HY66csUl1DjntqPUto6rl9jeidzkvC0gdZbGj8170tL+v40l3chVWRnrYnDkzJl5tzuPTH9cpMErKrG8jJsq1zPdDLmVfkbBCyPbjjhzTte5xtFE2q53boBIm8hqgmazvArFQWji5kkhgNEKDJkdUi+6JUleHTSOYaDoDo5dXZ58VFC0SZrV6OT8qj+MZ2knvM7dk0UNYi6Iyr9ErC0c6rFjBOjsnbLQrtqcFG8LE380zxi9O8SP+TBoZS3w+fyDjtNDXTywnIT4jx7+CzTFo5lBrCyttHzsR2+dv8k3uioptqdxFx/ohxzcUJeB533DfvvDsWarDyrELB0/EDeH/oOs769sDzhhDPNmzQUGvLc7bMWYxJuJX4q9Tq/sgNrJ/1PkSCgRYDGjldeeSUpTtrEPa2c/gS5W6E1TcDKEgLCsmjjRIsj3bylFHqDVdG2tCDTkVsdwdI3JM9OLeDSUt7iux/jfUwb822p5+VlIw+FvLhm4aI+r/+Ql4niEMrORV7fRe3V1SdmbhLWvWgcDu2hdi2xTfOTvBQuyNK+oaJ3u/zLzAFibOs/E/aZEuc0nmYtHN1vQ5FVwo2O9Ls5VZqAJUFMonbeJRtpnoxpG00TLWD5c0p9E1lH1XzWqpvKrbAabr5z9tln27Rp08Yfq2qumiZgZW3K+mUOPSeyPJtDIadow0nvCNtQuEYJ54d5cza/zCHD8NIHjQ/ygtX4JpvktXd/bhPOt6v6dlSXsn2Z+lFd9qPvTinsU/s5ppedk4SbgDrGKZvkxR5WHVUniXYaS9LGef1b7Jzbbz8x/XKTBKyqxvJYtlWvZ8qOeVU/j4DlEdbEWItZdwtDmeuIpVCro1aS8KWd3rT4LX6H0wsBS+6+cjXXxEuDkI7f+YN0VgPyB4us8nbSOeooo0S6rElDVnnCxWmaV1jZ8rh3xXSSYqedX1d2CUeKC+YmQEUCVtHOtitLUR1kSx2lKstPx4suuOCC8ZhZoUeMHydDecd4++g5lUc7gwoUrN1iHaV18dKy6hJOjPPeVYVtYgfTcJKrHU/tpuniAaVuhYGiyZG809RvqByxx8CqELB0+YP+Ux+i+DES7fKCqKbxTftedcRHoqpS7HXiWsTKm1BlUT+mfHV8SN6Hvc6v7OBa9O2m5VckCGhiru9LGxGafOhIjES7ouRPutN2vot+7/89TcCKFdLChU/4zVTVtmLrp0tYZLe077kf431ROUP2acdwsvIIN6/SvCDDPqjOAlb4rcSOUaqjjrzrqJTra0JPkKrGmSL7+n/XN6uYkM7DJnZ+GX5jocdlmoAVs5GpsoXzrrTNzIkWsPy5dZnvI/y+5dXoYjTJBlXNVUMBK3ZTSPYIv2ltAOtopy9mhwKWjk5rvpqX0sR6f42iI9f6fnQ0UMff5NGpfIsuBwnbns+4zLche+jbEDulcL5d1bdTNEdLq0ORgNXPMb3snCRcJ5TpY/21SZrXd6zI4jON6ZebImBVOZbHsO3HeqbMN92PZxGwPMr+Asm/jjjGEL5nVd5v/Ql10ZXqZXcGYsrpnsnb7XDPlO0c5TUkbwIXnDTraGJaOYsGMP2mbHnce2I6Sd/tUjta2q2T94DslTag6t98hqF3UpYt8urgB1PW76dPn56ICVnxSvx3hPzC3yqQuoQB52Ujl+G0eBdl2lBWXfzrx4tEoKpsE9Ph+3E1XDlVHh2zVCoqewyrrG/Yj7OS5ZKdln8VAlZMPcJnQr5pCx8Jgc7tXALoZz/72WViqJV9b6/zK/v+TvqfIgGrbBnc8+EiqWgsyXtPmoBVtLni5+ePffp3HdVRLI1OU0zbisk7jGUUehX0Y7wvKme4sZAlQqXlEy6ksjypy3h9x7bXTuYmRX19KFCHIlQeS9/LTM+F7bfo3fpNJ3OAIvv6f9dRce3QK5U99ht+Y/73HtqszLgVzhu0cSFhY/XVVx8v+kQKWOGcUnMWzV2KhBUVPvw+/N9WOVcN++YyY19Y5rR5pW+PNHtltUlfgCi7vsnKs1figj9n1LvCDZSqvh333ZeZ84UhWMqMlXn9RSdjetk5iX/BgMqiGx+zLs0Kyxr2seFvY+bcYZ4x/XKv2pj/7irGryrH8hi2/VjPlBnv+vEsApZH2e8ku4WftaBwC1DFgJF7vI7VZKVOPrKsvFwQdx2PUr5q7C72QdaNZ2U7x/AD9o//xPAsmiiVLY97Z1En6S90/KMzRe8rKm9anfPyDCdVMcyynglt6r9XXjZyG9YkoZsU1uVzn/tcEixUx9E02Ln4Zx//+MczJ5xV2aaoww/d9V1sBh2xLDOZKeKX9g3LNj/4wQ/Gdxs1sdZkIO+YrXvPRApYsq0mmjo2IEFUXlLuMohw8Rzyj/VQzOLZ6/yK7Fb2242d4HcqNLkg7oq/oTalftwPXt1pvm6hp+MByluprEdXOMEs2+/rnWXaVpHtlJfapmIJ+je9hfFX+jHeF5U1XFCUFf/KbkQV5T+RApZvjzILczEOx5HQ06yqcabIvu7v4eZU7IaX+33eIi78W94JgKJ+LW1eWmaeUzTuhu8vmuOGc8pY3mnP+WNUlXPVUIgos5GrcvvfdJGgGHORi2MR9jWdjhk6Tqb5neYBCryub8ulsmKO2ovCdPgXuITH16v8dlTuojaoZ9z4q2cV1NzFv4o5qpvVZnsxphetUcJ3+5sE3XxL+m1o67Lfflq/ndZ+Ym/RVQxOnQ7RSRHdqKoTFVlz6hibh3yKxpAqx/Iitv1az3TbZnr9ewQsj6g/cHQLOm2i6DfCmB24Tj4yTd4VR0kfvc6dayKvoynuWGRavXolYHWrlPv1LZpIZZU5rX55HU+a26V2fvX+osEh7LDyrv915crLMyxnN20wnPj4nn9l2OWVIXRl958VPx031FGGPGGmKtsUdfh+zDA/1l0n31weo7R4GO55HYuTp4qOkrgbeYps3g8BS+wkcGuSqlsHJQKo/9DENSulCVh5cSKK6hn+vchtv2x+nTyf195j8ytaNLhbwtSXSlCSYKjFVnjVePi+onzzyhd+K2U8ONImoXnH1HrRttLqkuZF5p7Lujyg6vE+pk10suvu5xvjjeHqGSNMdiJgxdQz7ZlwsRIjxmW9K7S/rnvXN+HGnqrGmdi6d+tVGJbfF4lDm5URNVT+ojY4kQJW7OI1xg6+aFjlXDXkWXRsNyx7EW//72XyLlNnzYt1FE5jkOYBGoO0ltA8wG18x3zTMfNx/xnNibX9xLIAACAASURBVBT/T3NHd2lRld9OWvuPaUt6RuOkbiBUTLq8VOWYXrRGyWtbsfXMei7cqCqac8e0hW4ErDB/xRjUMVgJyKHHZt68PJZLWNaifrQo37yxvIhtv9YzRXXo998RsDzivZzQpp0F14Dwla98JQn2HrNLVmYxrdsPtIuhHRHnFRHbmOooYKns4aKsbGft6p83efWDtoYLt6L3hYF09T7dliTbaxdAIo6ekW3kMaEjib7XSsi9lwJWKJB2szjIakd5C/q8wcPPryrb5HX4fqDD8PhemW8u5vvKGygVDF/ileJuZd0wGb6jSgFLbVO3UrmAqzH1c8+Ei6Yij4gyeevZXudX9v16vkoBS/2EjhcpOLnb3S1Txm4ELL2nm/4hxja9bFtpXPIELPXDmmzuueeey3xnVY/3Mfbr5aQ3TXhUcH1518nLIWbTbFAErKL+yF98dDMHiLGxnun1ItwXLmK+v7xyFrXBIkHFz7tooRWWo2i87aWA5c+5y4g5aezymHWbdxHvKgUsrR20GFZMOW2alE0xHlh581zNiY4++ugkBpcTHar8dlS/TsUMnZ6RQJJ1UUI/xvSiNUpov17MYVye4XH3st9+2ryulwKW8te8WnkqtqgvYnVqc59nlQJWOJbXZT1Ttj+o+nkELI9wN5P4GEP5Z4hj3IqLBnf3Tp3JVrBkdZhZSZP4tdZaKwkWrR0DBWx0N9LVRcAK44iFN8CV7awdiyyRJMvt0nV0Me/TZEW3cHUy2BcJWGV214ran388owoPLMWXUWwKuZUr1oLaojtCeNBBB2V6YVVlm6wOPwwwH14/H/vNFfF2fw/z042cErJvvvnm8SNg2267bRI3KMYLqwoBS0xuv/32JN5bnvito6e6rUZ9iPqv66+/fvwmnnDBGB6H7bYt9zq/WPv5z/Vi8pcmNGlDQyKDbsLMSpqI6bvVbXvyLpE3nMRGl7oVsPxAyfqWP//5z0fHK1PQ3/POO2/8KIlv6yraVhojCTWKkeZuc1RQYt9j0HlhHXXUUeN9UdXjfUwbKxIPivIo8qz1bROzadZkASvP47OqcabIPu7v3S7Cw2/MXzyFgZnLxIlS+fLia+nvRYKKz6DsIrZovO1WDMqyT7f55s1Vw+Dx8iiSvWJT3sUToT3KjKtFAdfVXyp8gm4OzErqR+XdrxirH/rQhxJRXJcfuU2XGAFLG4iXXnppMg9SkleXv3YJRYcqvx29vxsxQ4Lb8ccfb5tvvvkyyPo1psesUbLmMGU9rYvab9lvX/kVHcvTM7Hfqt4v7vfee2/iLOA8BdPq2Y3NHYdeC1h5Y3ld1jNFbaDff0fA8oj7k/iY3cqyxvKDKMbECSka3PV+iWKXXHLJMvFQ5P0ikUo7BFpwqi4SsPwUM3kv2zmGk6yYOpbpXMuWx+Wd1UlqEqLBV0KWf4zM/S72fZqwaODXcZ8yKRSSwolojMgZ+75+xMDSoleLXz/IpSY8uhZ+//33T42DVZVtsjp8fzBMu0I45puLZR5OjvyBNPxud9hhh2TnsSgOVhUCVhiUVDaT2C1hTZ6E+t/qQ/yyFU0qw78TA2tu0mxCoUmLBk3m5SHjktqJJsRaIKy33npJXAeJh37qVvgI27AEzB/96EfJP5ed2OYF0K6ibcV+f7phTaKWu/o79LaseryPKWfIrihGVZhn0Tj+9NNPJ+1LY1x4rC6tfJ0IWLHtpWix4k/g+xUDq1dzgCJbh8HSexkDy/eyUznKHiEsI5gU2brsIrZovA3FoDKXHOTZpMq5qn/SQmUoIzKVvcyozBzR7wvCsUj9gzZEtPB3STGFlL/GIs0DNLeTYON7ssSKC3m2UJ0VpkC3EEqACMegKr+dvDlaWGZt7qkPu++++8Y3afWMPLAUU1bzeaV+jumxaxRXF38NGnOkvKhf8/9e9tvXb4vGBD3TSRvzj9Qpj/C2xaJ+J63eRWWtciyvy3qmTHvox7MIWB5l/+NWJ92Lm9pc9v5VyMr7lFNOSdxk81LRRxZer6wOSaqwgtXmHUmKGSRVrrKdYzc3u4SBGtO8hMqWx7FN63g0EbrwwgsTr4esW+DKvE87SI899pjdc889pkmX1H/ZWQt/1UWLB4mKjz/++Pi17mEdlYe8uZ599tmk6GVurynqLPwdw9j2pzwV+0A3S2rwlhiqtuUuHsjiE8YV06RXFxZoYh2mqmyT1uErXoEWczrOqZS2W1j0zRVxDv+el58/yKoNavGq44R5qdcCliZbsq/zXJk8eXIS10G7+Hk3PYUxqcJFU9jHSFRXkH8tTIuSAo3KY1DfjtqaBFCJOP41293mF1OOsJxl+gP32yJBQAsGXXogXkoKPKqA/loo5KUir4kixuHfw8VNmduJssbNqtpWmbpJxFL7dgsjX8SpcryPLWM3NxeF422acKGjQPK2VtJlGjpKkZeK2qv7bSf9ZNECoJtbCMN4lDG3EPZ6DlBk825uUguDL4dCeKcelDFzjon0wAo39cqKc1k2qXKuGjItc5t0TH19e8R4VToGfn8XXuTz4osv2kUXXWQSQ5UUCkOxYHUjd14quv2z6Jvw/654W/JEdt5c/gZ4ld9OJ33ZAw88YPrm3Ljth4zp55hedk4SjvMxHnOxNqyTgBXOPcJ+oxObF41fVY7ldVnPxLaFfj2HgOWRDjvx8HhRN0bRRPqCCy5IFOdYYaLoIwt3emIH93CQ7NURQnXmV1xxReKBo6RF2Nlnn23Tpk0rROfz0cNpO0tlO2v30rDj0YJYA7XizShl2bnT9+VVtihPf8ER3sZSCDHngXAnM9yRyPqp2qCEA9k2DKyfVxc/zpTyzmqbVdkmrcNXm3KTDu2A64iqRBI/FX1zZW2Ql18YQ02TRX0v6h+yUq8FLAlXWuC741a6UvmEE04ovKY8bE9p9g13+7TokoCQl8I+xPdU6HV+ZW1Z9O2m5VckCMhDSEKmUpF3g5+/v2DVv3d7hFBjiQR950Ua2w7UhuUB7I6d+J4zVbQtvc/dgqnxWseTd9xxx1xT+t+Mv5iscryPbVthP6Xd/HPOOSdK6A3LH3qn+JP42LZV1F5dvTrpJ4sWAOG7Y8colckfN9M8C6oaZ2LtrOf8sVT/v+IfapFelMKNyrTTAfom5AWuZ8tsvurCn69+9avjHvxpXnoTKWCFddcGy2mnnZYcY+8mVT1XVTxDiS5l+3Xfjvpt2ikG3x5q6zHjathP6wZqeQ05z17fA7dM+/HHZJXXF0QkEqrNKy6v2pnCJ+Tduh72hf5R2Cq/nU76srxj8/0c08vOScJ1VtY8uJNvq04Clsqf553cic2Lxq8qx/K6rGc6aRdV/gYBy6MbqrZyoZU3gibzRYsuXdkt5V2TC01Cpcjr6I1Lcjv97ne/m/y/8sQ56aSTCo8LFX1k4QcVc0RA7w93D3olYCnvcAAWOw1ceUejNJkQPzFyKW1yV7azdnmFnOQSrd0edQppx8jc7zp9X15bKcozXJRI1NBEQx4neckJRoonoFhKW2yxhR188MHjcZXCCUxevd17QoEl3O0rqot/PEOTosMOO8z22GOPZapRlW3CDl9HsTSh0gCu71oekGHcArfI0EKg7MQzyzZF33C4aNt1113tiCOOyBSQei1ghe+POfYbxhFT3dMErHBxJO8id8NnFi8/oLKe8Rflvc6v7MBa1N7T8isSBIquTE/LUyKTxCYXQ0TPdCtghTbN85r0y6Qd3csuu2w83oQ8COVJqP6+irZVdHQ1jZfP2BdEqxzvy7Qtf7Gr32mDRXFz8jwgw745bSErT1N5nOrZcMGaVb6i9up+V9SvpeVftAAIx6jYNhj2GWkiYFXjTBk7hyKxxnSN7UVeLuE3JvHm9NNPXyYshMZ9xQDTUSwlHfmS13N49NgvbzjvivFELxJCyy5iY9pR6NESc9uz6ql2ISaqp8qtG3/90wlVzlXDPjpmHhx+01msw1iMMeOqOGtz2cUF0u3QhxxyyHhz8PNMuwE8rZ2HbU7P+AKWRJ7zzz8/ucRIyR8b0vIL246/nqny24lpg2F58y5O6OeYXnZOEgrCRSE+/HpLrNRGgda48oj/xCc+sYwgWfbbV95FY4Ke6eQIYViW0AuyFzZP816raiyvy3qmzHjXj2cRsALK4WApLyItdjVopiUNjnfeeafddNNN44NDuJjzO/rYHRO9q+gjCz2pJEpo0qLJalZZJV7ptkI/aGIvBazwQysK5K2jabfddltyrM4FkE6LR6X6lO2sHYO8W0/yXGg7fV/eh1uUZzjAKC8FbtbCP+tYkRZiiuWlCZlLafXyBSU3ydXCN+04ldr1rbfearfccsu4m3SYZ1FdYjyMqrJN2A59m+RNpIq+ubKdclF+4SIib4EQHsuL8bgsmlSEnlT69uQFlnXETu1TdteOrR/wPa0selaXSzgPo6K+IIwdEbLodX5lbVnU3tPyKxIEfE8q8dGkULflZYkXWfH2uhWwVPZw0VUknut5HfmQKKyk/unMM89M4nYpVdW2Qi/VvBh7YZ1Cz94qxvuy7UoLPHnBOI4S2LUBJvE2rR2oX3UbZv7RU18cDi8oifX2KWqvrm5F/Voag5jFSjhGSeSRx42ONKUl2VcinbsAIXajxM+rn3OAUHyQ0JQ1BquM2tDShoq7JCZv8yXcmMyLq6h288gjjyRxj5yoIe8YtSH1u36aSA8slSMUmvVvGsN1IUMY29WVW+KJ2oUT9NLEuSrnquGGQJFQoLFU8y2xdt+0PEv9Sydc3cI2VDSuhm1IsazOPffcZYTT0JNKfY820rJCkUhQuvzyy5eJ3ajy+d9SOJctcgiQF69CaLhjjKFHaVXfTid9WSh++vXu55jeyZwk3CSXXRR/dfvtt8+cd+jCL4U6cMc7004LhGElYmK/xYwJnQhYYezNfsTAUvuvYixXvnVZz5Sd21T9PAJWQDgtmKE6cQ2Yih+hD1f/vxqUjkho0FEAXjfopE0wJNDo1jE9E7PojJ0kKj91lpq4uKSFpzxv5OXlJiIS0LQbK3VYXgyurO43WbdOddI5Ks+0wPLa+dZCQwsITTo0CddzafyyvN46LU+WSFLkPtvp+/I+2pg8Fa9Fx7rcgsYtDnVcRoG1tQMiG2pS+8QTTyQCoCZsLmUJgGltW4tOP189o4WnBFm1GddW0ljF1CWclIQeRlXZJqvD1/ehIzpZVx93MpnJs3dMfuEiO21HVXZQf6PFjLN1jMdlkYAVej2oLmo/WvBqQaNvVe/WhFV10UTXxRPy650V5yOtLastSajR4k35q4zyMlCb8/PWbrl2if1FfK/zKzPAxrT3ML8iQSCcCGv80GRLY43aquouG7388svJ7Tr63t2C039XmZhVeXUOJ37qH2QrjX/Oi1aLLcXy00aIW1irnOpH9ttvv/Hsq2pb4feid2uxp7bijgSrzWqirvHRHYvUcxpbtLB3qYrxvkybcs+mBbtXP6DLLyQIir2+E/XJaofqo12SjeSRo+/Jnzs4j4uYo8nud0XtNXZuksYgZrGSZg/1Ebvvvnsi6DlPZPVHigul/kietS5leedUNc6UtXVagGfZT9+NvHT0zev70tivuj300EPLbDbmiVJp7NTXanGqMA6uH1U70sbU3XffPb4JEYrPfr0mWsDKmlOqLWiuK09qzXVdkG2J0mG7yPJSqmquqjKHthZ/lVXitO91p7apvlQigZtvhYHBs+zh/7tsrXFbawz1F/pGZGN3K7SezQpLEXo36znNNeUJqrJozaP2JaFY45D6Kydm+GUIb1wM538a3zS2ydPb3bqcNp7oqKg2Q7R561JV307MHE1lUP1lK7UvOS24+odl7eeY3smcJG1zWvbWN6LvSZsFaj8av1999dUk1IoYuQ3LtE0C/U319kWuGG/+mDEhRsBSnTQOqLxqn35509pSrM39th1TVj3f67FcedZlPVN2vKv6eQSsFMIx18mmGSbcOfVdSXtpSF/tTztOUvQuTVZ0xEyeEc69WvGAtAjNGiizvLSy3hUq9kVl0t81UdXgrgVc2s5zJ5218k2bvObtZLqydvq+vLrG5qlOW7tRboEYw0/PFO1Yd9K2s/KMqYsGfS0iNRFXCr1qqrJNWoeftTvvs+1kYMuzTWx+vsjt7xaHu47+u8JjAGnlKBKw9JtwkhnT1tQmFNRfgopSXv/QSVvW5FlH0dwk1y9Tr/OLqa+eiWnvYV5FgkDoKRNTFi0mFLdPiy93jLBXwVjTJrcqk94pD199Q9oQ8UU0/dtuu+2WHBEOj4pX1bbCSaLK6C7NUN8eXs2uv2vM08UsoddGJ32i8ivylIqxpXsmzZM75veyia5x1+IjbKMxv499JtxNj+3X/PxjFwBpHsUx5ZR4JSE3zXu0qnEmplzhM6F3UEweatuygTxy0vpEl0faIl9/U5uXuKvvVt+Gv4mpMVnCrjY901LeGBRT9k6eyfIgl0evf3ogJu8iL7cq5qquXGkbLvqbjnbKjqqL7OEnjaU69ZF1kiIUFDWfT9tUCtmoDUlgkigeelalhQUoYqv8dJxV4SucoB72E92MJ5/85Cfftw6o4tvx+7KiOqf9PfSU6+eY3smcRHVw83KJcaFDQx6D0Nsva42btlmUlm/MmBDOocrYKMvzscrxq1djuV/PuqxnyrDvx7MIWBmUNbBIedZRmZgBUws6TS7kYeRSPwQsvUueGf4VtFkNR4OWFoa6jWjevHlJHBU3eKZd391p5+jeLzVcAQ2dG3deg9bukSZRWhRnpU7LkzZ5LTqPrzJ0+r68epbJU+6o3//+9xPvlKJBxu3uqQ0W3bCm9qxjONqp8I+BpZVbiwLFMEsLLB5blzwPo6psk9bhx3g/djKw5dk7Nr8wnoTzorv//vtN15yHqeh4l3s+RsDSsxKitDjwvRnS6qWFkARmedsojpyOaWgyVBQ3Qx4FOnIgT6K8pD5KnleaaGcdD9Hve51fzGAb2979vIoELD2rRafYywZF37l2RyXya1Hm31ga440XU0c9ozKkHTXPag9abOrYY9ZxkyralsqofHUEqqjNxiz+ezHex/LNe0430ErwL1qQuv7+U5/61DJ9c1ViQz8FLPFRn6LbEyXsF82/1E/Iq0P9RlafUdU406nNNf9SkG95kRWNwRIo5FmjOUve7dKuLMpbbUi3Ihf1J5q36tIO33svrFNVbSqPXZYgr7hW8vKImVOKleJeiV2e6Kdy9Hqu6tct67hdWv3lbSkRNi8uWjgOyftS3ssKlp6V1IY0buQdE9M3d8MNNyQ3aRe1SYls8taR16COM2ueouTHGHRlUV7yWNI8puhbls30LWv8z4qb2+tvp1MBS32w2pc2bsL21a8xvZM5iW8XOTGoHyoaQ/WbtDaUtcaNjVNXpYClsUCerdroDdtS7Lzc/55iyuo/3+1Y7udVl/VMp+NdVb9DwCogq4WljktooqFFk7utSx2thAItinUsSv83nFz0S8BSFTQwaMKiwUeDsRso9BFrMJRwpc5WxwWVwg8iLTBoN52j30lqEacFkXbjNZhrQHP89F4tfrQwy4r74vLqtDxhx1N0jKzb9+U1qbJ10ARUbtuaIGiCoro47wdnW7mlywMi7/a6tDKpbStfeTOobbs2o51auW7LBVgT2yy7lKmL/6wGEwmmmpBXZZuwfcfeXtTJwJZn7zL5hfFfdORWEyM/vp52buVJouNSRUJl2neeF5dAzNR/KDaK2oNrZ3qn+hD1H5oAu6PJYZDWolvD1Ja1U6vJbNgXaEIsDwD1Ba6PKhr0ep1f0fvKtHeXV4yApWdVF3lU6Zi3jr65jQW/n9Q4owWO+x798pS58bWonu7vKoPGPY1//pgizyO1B7Ulf0zJy7eqtqXFjMY9XQDij88qo9qRNpR0/My/UCWvnN2M97Fci57TQlJHBcVeIrHzmHF1kved6lS0qVD0njJ/77eA5bfBtPmX65P0TahsRQJFVeNMGYZpz2qTSl4QqmM4BmszT+O6xOm8S3DS8nV9ozap1JbUVztRQuwkNOjbVZ+bt1GgvOskYKk8qkfanFJ/c+3CzXfDW4bz7JWVbydz1fA9ylvfsvop9e+aBztx0c23NH7Kk7JIpEwbhxRUW0e4JPrqOKDGbtlV/V7sN+LK7I6NaQHuyum8W7XOCcupOY67qTovxm/WfNOfx6pfix3/e/XtlBGwXB+sOZi+zaxQFP0a0zuZk4RtU2Oo2o7GGwnEbu7hbK6TOTq6nNYP6WIyre1c36J2KFFTAnRRn6xyxIhCZTyw9P2r/agMOnKe9f2XmZc7XjFlDdl2M5b7edVlPdPteNfr39dawOp1ZfudnxOwim5uiSmX31H16rhIzHt5BgIQgAAEIACB+hPw5wndBvb3J/kxAXnrT4cS1pkAc9w46/RCtIh7E09BAAIQqC8BBKwKbYOAVSFcsoYABCAAAQhAYJwAAhaNoakEELDiLIeAFceJpyAAgcEmgIBVoX0RsCqES9YQgAAEIAABCCBg0QYaTwABK86ECFhxnHgKAhAYbAIIWBXaFwGrQrhkDQEIQAACEIAAAhZtoPEEELDiTIiAFceJpyAAgcEmgIBVoX0RsCqES9YQgAAEIAABCCBg0QYaTwABK86ECFhxnHgKAhAYbAIIWBXaFwGrQrhkDQEIQAACEIAAAhZtoPEEELDiTIiAFceJpyAAgcEmgIA12PaldhCAAAQgAAEIQAACEIBAwwkgYDXcgBQfAhDoCQEErJ5gJBMIQAACEIAABCAAAQhAAALVEEDAqoYruUIAAs0igIDVLHtRWghAAAIQgAAEIAABCEAAAhCAAAQg0DoCCFitMzkVhgAEIAABCEAAAhCAAAQgAAEIQAACzSKAgNUse1FaCEAAAhCAAAQgAAEIQAACEIAABCDQOgIIWK0zORWGAAQgAAEIQAACEIAABCAAAQhAAALNIoCA1Sx7UVoIQAACEIAABCAAAQhAAAIQgAAEINA6AghYrTM5FYYABCAAAQhAAAIQgAAEIAABCEAAAs0igIDVLHtRWghAAAIQgAAEIAABCEAAAhCAAAQg0DoCCFitMzkVhgAEIAABCEAAAhCAAAQgAAEIQAACzSKAgNUse1FaCEAAAhCAAAQgAAEIQAACEIAABCDQOgIIWK0zORWGAAQgAAEIQAACEIAABCAAAQhAAALNIoCA1Sx7UVoIQAACEIAABCAAAQhAAAIQgAAEINA6Ao0SsObNm2ePPfaY3XffffbHP/7R5syZkxhs0qRJttZaa9m2225rO+20ky2//PK5hnz77bftvPPOs7feesumTJliZ511lk2fPt3mzp1rd911lz344IPJ35YsWZLkvf7669tuu+1mW265pY2MjGTmrd9ffPHF9tJLL0U1JP/d/g9UzyeffDKp629+8xubNWtWUhZX15VXXtk233zzpExrrLFGdHm22247O+mkkwrL9pOf/MR+/OMfJ8994AMfsM9//vOmd/op5hn/eZX/xhtvtDvuuGP8nz/2sY/ZAQcckFqexYsXJxxljxdffDFh4Nt6zz33TOydZ4+mMQ3bT4y9xOXrX/+6/fa3v02qm9WmqrZXYaOq0QOxLH7/+9/b9773vYTtggULbIMNNrAzzjgjYRwmte8//OEPduedd9pzzz1n77zzjqkNDw0N2UorrWQbbrih7brrrkkew8PDhTS+/e1vJ99/pymt7fj9nvLN+/7ce19//XW78MILk/qk9QedtFnlE2sDv/4zZsywu+++25544glTXRYuXJjwVX8vrnvssUc0Xz9ffUOPP/540u+/+uqria2VlO8HP/jBzL7fr0OndvJt8Itf/MK++c1vFmbl6rz22mvbRz/60WRcimlTylh1vf/+++3RRx9NxlBX16lTpyZ1/chHPmJqO2NjY4Xl4AEIQAACEIAABCAAAQj0m0AjBKxFixbZT3/6U7vtttvGJ9xZoCQ47bvvvrb33nsn4lNaShOw9A4tHmbOnJlpg1VXXdVOOOGERNBKS90KWGXqqfdrIaPFyzHHHGPLLbfc+4pU5eKy7AJUQpyEFpXJpawFtBbLl19+ub3wwgu534PEu09/+tOmhVxWahLTTuwVLqJ7JWCVsVe/O61u3xfTdl9++WW76KKLbPbs2eOvyxKwJHp85zvfGRcR88q3zjrr2LHHHpuIBXmpDgKWvp2rr77aHn744fGihoJ2J21WmcXYwL1UNlA5JOo7IT+LXSxf/V7ijQT122+/vXBcSev7J0rACuu+0UYb2YknnpgIpVlJmyI//OEPE5FOwmpe0lhy6KGHJmJWrDDW7TfJ7yEAAQhAAAIQgAAEIBBDoPYClrysrrzyymTxUiZtsskmibihneUwhQKWvIAkjvmL1ax3SRSTYPThD3/4fY90I2BpsXjNNdfYz3/+8zLVTJ7dbLPN7NRTT32fYFfl4rLMAlQLxUsvvdSeeeaZZeqWJmDJ3nrWF6+cx4G8reRBIM8Ll1ZbbTX7zGc+Y1pghqlpTMvaSx5CX/va15YRXXshYJWxV+nGWoMfFLVdtZtvfetbiaePn9IErF/+8pd21VVXLSPMFlUxrw9xv62DgPX000/bZZddtsz31m8BSx5g6g9ee+21Iqzjf9c3IJFw6623zvyN+hltWMhbLjZJ2JEH66abbpr8pC4Clsqy8cYbJ2NAmnegvInF0HlpxtRXfe4OO+xgRx11VLSXa0y+PAMBCEAAAhCAAAQgAIFuCNRawEoTILT423333W2XXXYZFy3ksaOdZR0380UoTcCPPvro903AfQFLE3X9p11p7TZr13n//fdP8ta//e53v7Pvfve7y0z+V1hhhUQ0Cb0oygoQvuEkoN18883jHgZ6/4EHHpgcFXRHIiUsyNtDz0kMct4IEnYk1skby0+dlqdogR8u3rKOGbqyPPDAA3bttde+z3siFLDSjhlus802duSRR44zkCfBDTfckByDcfXfdV0f+QAAIABJREFUeeedk4WW7NhkpmXslSWy9ELAirVXNx3PRP62qH3ryKq8r+bPn5/0A6ecckryrYft69e//rVdcskly/Q58gDSdyuRQ32Vvlk9d+uttyairGuzEkNOP/30TG9OX8DKO7roOMa0nTJHCMOjqe49/RSwJLxIoJWI5ZLjK68jtXX10ToKJy8qeYo576I8vmnjip7XEUQdQZcnk+yk9+rYs4Q8Zzd5farvF4e8VNZ+yss/Qpj1Hat+sqOe9Tdd1DYl2mnM81PahoDqut9++yWbMKqrY6jx86GHHhr3RlOeassaD8O2P5HfL++GAAQgAAEIQAACEGgvgVoLWIrTIe8rLTiUtJg87bTTMo+Mhbv1mnRL2JDA4adwIae/jY6OJmLX9ttv/77Jut4v0UjHTdxCRkKXPLH8GEwxi8i0piYBTnFm3EItz6tIv1cZtCC+5ZZbxssjQU919VOn5Sla4OsdMc/oubRFqCtjKGBpIXrBBRckCzSlrbbayk4++eT3CZASBSQcOO8Jxec699xzTdxcaiLTMvbSAvaKK65YxjtGde9WwCpjr6Z2m3ltV9+WxFaJeEo6SrXXXnu9r6qhrdTX6NjyQQcdlOqxIpFAgoPe7UQWiTGKv5cWs6+sABLTdsoIWKGg7gD0S8CSHRR/TPEOXf+s/kK2yDrWJoFQHmNuEyNL+JM3r7yv3Liy5pprJt5LafEE0/raffbZxw455JDc5l/WfsosRsDyX6oYgYq56I5la0w6/vjjlylX6CWm4+/a7Mg6bijx1j9KP3ny5GTMlUczCQIQgAAEIAABCEAAAhNNoLYCVihSaGGuAMpalOSl8FjVuuuum+yY+0cJw4VczE5zeKxKu9hnn322TZs2bbw4MYvItLLr2KCOIWmxlLWTHv4uFGjSgjZ3Wp4YcSrmmXARKltIIHFxxkIBS0GwJRLqqMu7776beL4o+HVa8t+fJto0kWmsvcRGgqeOVam9yNvHHc/sRsAqa6+J7rw6fX9e2/X7jzRh1L0zFEHkzXLcccflHrcK+eZ962UFkJi2Eytg+QwkYOi7dUd6+yVgyfP1q1/96rgYpQD4RxxxRKEnkLywFC9L4lSaZ6r+XWx19FNJ/fiZZ55p6623XmZzCtlKeNSYkhZ30GVS1n6dCFgql+IKKl6dUjgGhGOENoBUbl/oT6t0eHRURzF1dDL2woxOv0t+BwEIQAACEIAABCAAgSICtRWwwiDSWcfE0iqoYx8K+q6kSbd213UUz6VwIafjQRKjim4vDBethx9+eHLsxKWYRWRaeR955BHTf1o4SmiTV0ZeQF7lEb5LIoZ2yv3A9Z2WJ0acinnG9xDQsUsdcdFxTIlYSjG3oGU1YN2SqDIopYk2TWQaYy+JIKq3vO+UFP9MnhcKIp7FQv8+0fYq6oj6+fcsFuER1qw+R8/J+00eokppYnZWfUIvw7TvVr8tK4DEtJ0YAUsCj7xeXd0kHK244orj7a1IwNLRPm00SPjKS0XtUcfZrrvuutJ8JY7Li9PFzAo9U994443k7+5WxdhxReWR1+sqq6ySHPvUETxxyUpl7ad8ynpgFQlYyk+x3JzXcJY3YViHUOTTuHjOOefkXpbRz++Xd0EAAhCAAAQgAAEItJdAbQUsxbTSTrpSmgiVZzLFnFEMG3e0IhRKwoWcjqVocl+UwsWR4jPpiJuLDxKziCx6R+zfw3elHZfptDxFi8sYQUTvVuDg559/PqmSbKD4Muedd17XAlYYnyfPUyaWp56baKYx9vJvx3PCndqzjv0odeqBVaW9ytigH89mtW8d4ZVnm8SNLI4qn46oKTaTC4qdJUKl1UVigkQFiQtKWfHjygogMW0nRsDyj6bKU0fCvrwZJRhnldcva4x3UlH/4W6EdRd3TJ8+PRH10wKUh4xDvuFvFZhfxwydt6v6b/XjvU5l7af3lxWwJDLKc9ddahGOc7p18Gc/+1lStbIilPLWTbAu6dhhFZx6zZ38IAABCEAAAhCAAAQGm0BtBSx/8i1vJMU4Wn311aOsES7UwqMV4d9jJ+fhwioUjWIWkVEVyHhIxxi1yNbCTgsxeWy5eDp1E7D8QOAu1o8WWt0IWKq/6qzYOP6NWoo9pJg0nQQarhPTovYTBm539dZxqG4FrCrs1U1br/K3oYD1uc99LglcLTFA4reLZ/Xxj388tU2FXjyxArirU9HxVz1XVgApajvKs0jA8oVhP35gkaAdU5/Qnnl5hgJhN20hFAj998rbVUfqdESy16ms/WIFLAlv2kiR2HXTTTeNb9JojJSXlIvjFY5VscKi4xB6QHfjLdtrtuQHAQhAAAIQgAAEINBeArUVsPwFQNEtd6H5wsWcbueTSOViePgLuTxPi7RmkVeumEVkTFNTPvK00WJatw5KrNHiUjdKZaUYASvm3eEzWezzFqA6JiUPlTfffDMJjq9YVjrCWbSATitfyNR/xl31rtg4/tHJrHyqYJoWeyzt/UUigH5T1H78+D4KPK0Fq44xxXhu9MteRd9MJ20w6zedLqrDwNZ+/mpHOh6mQN1ZMX+6Xdz79tL7dORu4403XqaaZQWQorajzPO+v7SjqTp6rfIVtV15WSqYuERAJR0j1G/9uIOhDfPyTLtko9N2E25++EePy44rZcpQ1n7K228XZd6lMUzHsxWryqUYb9K8d3TqpVym3DwLAQhAAAIQgAAEIACBsgRaIWCF4k5dBSx5F11zzTX2yiuvjMctiTVoXQSsMFC1f1tjrwUsLa4lYuy5556ZN5NVzbRfApYfuF3CigKGK3B4uPAte4Sw1/ZquoClQNdHHnlkEhg/y6OvlwKWeKV5gJYVQLoVsPzA7WEbKhKwwgsuVKe1117bFCNQ8aL0neqZGTNmJJcN6Eii7z0aCkm9FLDCo3PdbIzE9sV6rqz9uhGwJH6qzfq3KPZawIrt58ow4lkIQAACEIAABCAAAQiUJTCwAlbe7Uy9ErDkBaOjjQpQrhSziEwzkESE22+/PYkz444Epj0njwYFnNeV5lpgX3/99eM3UNVFwHruuefsG9/4hs2fPz8JRO8fa+lEwFI+ClAuUU9p3rx5y3iiOS+so446ahmPmX4xjV3YFYkAee0nDC6+1VZbJbHXnIdQNx5YvbZXWrvVkc+nnnqqbN9U+LyO7vmXKBT+4L0HfFsofppY6liuAnVLaHFHCA866KBUL6xuBSw/vlCW4FhWAInpe7K+v6yjqU7Ai2m7YqLv3t0wGmsLPVckYMV+YzHv9I+mD4oHluqtiwSOP/748ctKuhWwdNGGjnurzSh16u0YYxOegQAEIAABCEAAAhCAQCyB2gpY/lGPKmNglQkQr8WtFmnPPvtswrdXMbDCYLxaOK611lq27bbbJh4M+t/yJPCPNMUsUGIWtWkNJWbBmvbM2NhYcpRItw+qDocddtgyAkMnAlZa+XREUaKWjlgqhR5J+rcmMs2yly+YSCxV3B4JmS51KmD1y16xnVG/nstq336bUfs98MADbf/993+fJ1a4uG96DCzVWzcPSsjyj6Y6e8T0B3r2D3/4QxKLTXH6yqRQSAovyygTJL/ovU2PgaX6aZNDfel99903Lrrq3+WBpb5BPMNg9sTAKmoZ/B0CEIAABCAAAQhAoAkEaitgdXMLYRiTpegWQh11ifHkCBdWOh6nXW+XOhGMFNdK8aKch5Gun1c8E934lBeUPLxCPcYDK9aTIWbBmvaMhBR5hWnxlFaeXglY4u3H2dL/78c5ayrTtPajtqDbHHX0SinNE6JTAauf9qpTZ5jVvsM4UPKOUnwqtWU/dXMLYRhce6JvIdxll12Smxdfe+21VCFY9Y7pDxwfifyPPfaY3XPPPYmgpYsb1I9JgFdd9Z0qVtPjjz+e5KsUMgg3ClZZZRX77Gc/mzzXbfK931QuxeeTR2NRUuB+9dMSjyQe6wKFMG6Zn0dZDzr9NuY7DsvpX76gv/ljWTe3EPrjr/KNveikiCN/hwAEIAABCEAAAhCAQDcEaitghcd0dt55Z9MxsZib5m688Ub76U9/mnBJ87AKhRQdyTv99NMLA4HrmJE8DLQIVTkkLuywww7j/DsRsCRcaWHkArQrrtEJJ5xQWE8tDrXwVHB3pYkWsMRCXlHvvPOOSYQ77bTTkqOOfsoTsLRodbcrvvjii6bjWzvuuGNu2/YXidOnT7ezzjrLJDo0lWla+5H3ybXXXpuIgu42R4kBfopZ+IYiRLf26qbTmejf5gkyfqyxrO9KtrjiiisSLz8lHd86++yzbdq0aYVVk/B6wQUXjB/NyvIuKiuAxPQ94fcnDzMd0b3jjjuScodHU11lyghYhQDee6AoT78P929EjM0/67mw34wdV/SNfetb30q+w6zA+/47y9pPv435jsN6hd6A/iaFX2b97tBDDzV5CxYljW8qv243VQrjiBX9nr9DAAIQgAAEIAABCECgKgK1FbAkaFxyySWmGD1KWd4QIRg/GLH+pmMVisOkY4guhQs5/6a8LNBaIMoTRt5dSoqdo/hXq6222vhPYhaRYf6hUBdzHCmMiaQ8J1LAEltxdmx23XVX082AodiYJ2DFHIkM2fmLRP+ITFOZhgzWW289k7ePRI+8Nhqz8PUFg17Yq6oOqR/5Fokn/pG6tKOwKqMvZuv/l/CswPpZNxfqmTBgvv4tS1QoK4DE9D3h96ebQXXcV79NO5rqbFHEqxObFeUpEfuiiy5KBDYl9bM6Hqcg+3nJCZAS9nVEdosttrCDDz44+d9K4biSV2/3njBIfRj7MK08Ze2nPGK+4/BdoU19AUubCdrkcEc6xU4M/TErrexPP/20XXbZZYn3nFLsBk8n7YDfQAACEIAABCAAAQhAoAyB2gpYqoS/kNT/rwm4PHt0w1Va0kRdIpOOwyhlLT7TbrnKy1sLGAWi1u1ZWoQq7bPPPnbIIYcsU4yYRWRY7tAjQIsjeXP4gpv/G+2Oa/GnoO9+wPeJFLD88mlxpPLr2E/RYis8Dhd6XWTFIFK+srUWZ1qkKfmeLE1lGrYfn59/m2PINWbh6wsGvbJXmY6mTs8WiSehYJHWpkNbFQV+17d62223Jd+u+27T4k2JUxi/KO3bDnnG9D15t/vlBeku4tWJbYvyDL2A9I4NN9zQTj311MTjLS3Ji1WxvCQuupRWr3BcUZxBHZFL63Nli1tvvdVuueWW8b4/JqB5vwSsUEgNyxZ+93l1FTMJh/IydsH4YzZ3OrE/v4EABCAAAQhAAAIQgEAnBGotYGkRc8011yTCkUs6vrH77rubYre43XiJGIrZoVvE5LHi0kYbbZQseHR7n5+yFnLKW7GwlL8WM3q/PBQUS+S3v/3teBZZR7liFpGhkUKPAP1dC1t5ZijGisqkRZTqKKFCdXzzzTffZ2v/CJ37Yyfl0W+LFpfhM+59RUd9imJghaKU8tMxQgmF7ticWGiRpWN1zrMgPM7ZVKZZAlZ4m2No/E4FrG7t1UmHU4ffxLRv/3ZGlTnNq1CXCMhL1O9z1DdIeJWgqm9XbVHPSQR54YUXxkUQCQM6xinPLT+pfesIrEQEHQ9T8uO7ZfGL+daz+r2s/sy9K4ZXWbvG5Kl+Tser5YHoksQrHS/WBRfqE8RLYssTTzyRCISOmetH5X274oorLlO8tHElzFfPSAi/6aabkvhzbuOiiJV7UZUClsomW2pcvPPOOxMPOiUd3T7zzDMToc8liXra1FHb8xnut99+SdtT3yJBVYw1tjz00ENJm3VJR+SPPvroXM/CsrbneQhAAAIQgAAEIAABCHRKoNYCliqVtqseU1mJVyeeeGLqrnq4kNMtf5rAuyMTefnLG0OBnXVkLkwxi8i0vMPFckz9JN4pmLAWbkppwaA7LU/M4jLNo2ezzTZLBEMt3NNSkYCl34S3B+rfXBBoLfp1NMhfYOnvOiZ08sknL/PefjGNsVXWMzoWq7hdEh+V0gSsLC9CP89OBaxe2Kub+k/Ub2Pat0QCiaRa0CuFtnJlV5ygq666alxEiKmTvg8F21b8JXfMNstDTvmleXt20vekCVgxHjYxvGLq7T8Tm6eOA+vmV+cRFPueIm9djSsSCd0R9Zh8i/L08+hWwIopT/iMxH7FiQyPsUrUk4jlb8IU5a92qeOIys8dvyz6DX+HAAQgAAEIQAACEIBA1QRqL2AJgBaTCsquHfZQvAgBaXG47777JrdExQop8pjQscSrr746cyGqCb1ixmhCn3W8r1PBSHWQEKX3+94cacZXnbTwlReCvMO0MBGftMDCnZYnZnEZLrizFvh+HWIELHk6iIU874pYFC2y+sG0mw80RsCKOT7WiYDVK3t1U/+J+m1M+1bZQo/ALMHv1VdfTS4wiBEI5MEjzyuJz1mCjv/vsbGfYr71NAEr72iqK0csrzL2LJPnjBkz7Pvf/74pNpPzhMp6V0w/7X6rsUTHlu+9995ljmOn5a0NEcU4SzsanfZ8PwUs1XmnnXayww47LFNsmjdvXuJJLE9l/+h5WtnljSYPYLWN4eHhMmblWQhAAAIQgAAEIAABCFRKoBECliMg7xtdv65JuDym3M19OiKohZ6O+WjXuGjHOEtI0b8rtpQEAQUD1sJAYpWOA+25556JyJV3C2LMIjLPmvq9rp9/5JFHlvEIc/XTImX77bdPvEGUtLN+/vnnmxZ4SuGNWp2WJ2ZxGQpYEgx11C+PT4yA5fhowfXYY4/Zfffdt4yt5TGiAPqyiY56yntuIpl283UWCVhZtzmG7+xEwOq1vbrh0O/fxrTvNPFGni3HHHNMsrAPk0QBeQs98MADiVePjvzq3yQAqA9RIOy8PkRHwX70ox+Ne4Hqm5dnob6pLMHcL0PMtx5+f0VHU9MYpHl6dmK/MjZQ/hKuFNvw/vvvt6eeeio5Quc8ZiXeq//XBsNuu+0WLTL544rylfenxhW3SaIjijqOp4s1FDsq5gZcl2fVApbrB9VGVOc0j+A0u2is0NFDjaNhXSWqKi8dWc27jKATe/MbCEAAAhCAAAQgAAEI9IJAowSsXlRYeZQRUnr1TvKBQLi4jfGCghoEIAABCEAAAhCAAAQgAAEIQAACZghYZhZzqxSNBQK9IuC8MxCwekWUfCAAAQhAAAIQgAAEIAABCEBg0AkgYCFgDXobr139ELBqZxIKBAEIQAACEIAABCAAAQhAAAI1J4CAhYBV8yY6eMVDwBo8m1IjCEAAAhCAAAQgAAEIQAACEKiWAAIWAla1LYzc30cAAYtGAQEIQAACEIAABCAAAQhAAAIQKEcAAQsBq1yL4emuCSBgdY2QDCAAAQhAAAIQgAAEIAABCECgZQQQsBCwWtbkqS4EIAABCEAAAhCAAAQgAAEIQAACTSOAgIWA1bQ2S3khAAEIQAACEIAABCAAAQhAAAIQaBmBVgpYLbMx1YUABCAAAQhAAAIQgAAEIAABCEAAAo0mgIDVaPNReAhAAAIQgAAEIAABCEAAAhCAAAQgMPgEELAG38bUEAIQgAAEIAABCEAAAhCAAAQgAAEINJoAAlajzUfhIQABCEAAAhCAAAQgAAEIQAACEIDA4BNAwBp8G1NDCEAAAhCAAAQgAAEIQAACEIAABCDQaAIIWI02H4WHAAQgAAEIQAACEIAABCAAAQhAAAKDTwABa/BtTA0hAAEIQAACEIAABCAAAQhAAAIQgECjCSBgNdp8FB4CEIAABCAAAQhAAAIQgAAEIAABCAw+AQSswbcxNYQABCAAAQhAAAIQgAAEIAABCEAAAo0mgIDVaPNReAhAAAIQgAAEIAABCEAAAhCAAAQgMPgEELAG38bUEAIQgAAEIAABCEAAAhCAAAQgAAEINJoAAlajzUfhIQABCEAAAhCAAAQgAAEIQAACEIDA4BNAwBp8G1NDCEAAAhCAAAQgAAEIQAACEIAABCDQaAIIWI02H4WHAAQgAAEIQAACEIAABCAAAQhAAAKDTwABa/BtTA0hAAEIQAACEIAABCAAAQhAAAIQgECjCSBgNdp8FB4CEIAABCAAAQhAAAIQgAAEIAABCAw+AQSswbcxNYQABCAAAQhAAAIQgAAEIAABCEAAAo0mgIDVaPNReAhAAAIQgAAEIAABCEAAAhCAAAQgMPgEELAG38bUEAIQgAAEIAABCEAAAhCAAAQgAAEINJoAAlajzUfhIQABCEAAAhCAAAQgAAEIQAACEIDA4BNAwBp8G1NDCEAAAhCAAAQgAAEIQAACEIAABCDQaAIIWI02H4WHAAQgAAEIQAACEIAABCAAAQhAAAKDTwABa/BtTA0hAAEIQAACEIAABCAAAQhAAAIQgECjCSBgNdp8FB4CEIAABCAAAQhAAAIQgAAEIAABCAw+AQSswbcxNYQABCAAAQhAoEoCCxfakrlzbMmc2Uv/mz3bXll9Cxsys6Ehs+Ehs5HhIRsZNhsdNps0YjZpdMgmjy79GwkCEIAABCAAAQhAoJgAAlYxI56AAAQgAAEIQGDQCCxebIvfeN0WvfGaLZk18z3xaY4nRLn//Z4wNXvWuDjlRKolc2bZkrlzU8kcv9/tUcQkZo1NGrIpk8ymTh6yqZPNlps8ZMuPmS0/NmQrTBmyFfXfVLOVpg4l/31guff+W34oEcNIEIAABCAAAQhAoA0EELDaYGXqCAEIQAACEGgRAXlDLX79tXGBavEbS/+3/q8Eq8Wvv26L33yjUiKxAla3hZCgteryQ7bqCkO2+op/+m/NlYZtzZWGbM2VlwpgJAhAAAIQgAAEINB0AghYTbcg5YcABCAAAQi0iMDit99KhKjkv9eXelA5cWqpQPW6LZn57oQT6ZeAFVNReXGtvfKQffADwzZtlSGbtsrS/7vuqktFLhIEIAABCEAAAhBoAgEErCZYiTJCAAIQgAAEWkhg4Usv2MJnn7aFz/1q6f999lfJMb4mpDoJWHm8dHRxvdWGk/+mrzZs668+ZBusPmzTVx9uAmbKCAEIQAACEIBAiwggYLXI2FQVAhCAAAQgUFcCEqcWPrdUpHKi1ZIFC+pa3MJyNUXAyqrI6IjZhmsMJ/9tvNawbbzm0v+rI4skCEAAAhCAAAQgMBEEELAmgjrvhAAEIAABCLSUgEQp36PKiVaDhqPpAlaWPXT0cNO1RmzTDw7bZmsP24c+OJwEmidBAAIQgAAEIACBqgkgYFVNmPwhAAEIQAACLSWg436+R1XiWfXSC62gMagCVprxdORw82nDtsU6I7bFOku9tUgQgAAEIAABCECg1wQQsHpNlPwgAAEIQAACLSUg76oFjz9iCx5+wOY//EByFLCtqU0CVmhjeWRtte6wbb3uiG297rBts96IDeGk1dZPgXpDAAIQgAAEekYAAatnKMkIAhCAAAQg0D4CC578hS147OGlotUjD7YPQEaN2yxghUgUT2vb9UZsu+kjtu36w8n/JkEAAhCAAAQgAIGyBBCwyhLjeQhAAAIQgECLCSx8/hlb8MvHbcGjDyVeVktmzWwxjeyqI2Bls9HNh9tvMGLbrz+S/N+NOHLINwQBCEAAAhCAQAQBBKwISDwCAQhAAAIQaCuBRS//2hY88dhS0eqRB23Rq79vK4pS9UbAise11spDtsOGI7aj/ttoxJYf47xhPD2ehAAEIAABCLSHAAJWe2xNTSEAAQhAAAKFBCRQLXzi8XHRSh5XpPIEELDKM3O/+MgGI7bzxkv/W391AsJ3TpJfQgACEIAABAaLAALWYNmT2kAAAhCAAARKE1Cw9fn3323zH7jHFNOK1D0BBKzuGSqHDdYYtl03GbHdNhmxrYmd1Ruo5AIBCEAAAhBoKAEErIYajmJDAAIQgAAEuiGw6Ncv2rz777L5991tCx5/uJus+G0KAQSs3jeLNVYaso9uOmq7bzaSHDkkQQACEIAABCDQLgIIWO2yN7WFAAQgAIEWE1j0+9/Z/ES0usvmP3Rfi0lUX3UErGoZr7L8kO3xoRHb40OjSewsEgQgAAEIQAACg08AAWvwbUwNIQABCECgxQQWv/lG4mUl4WrefXeZLVrUYhr9qzoCVv9YrzhlyA7YZtT23nzEtuGYYf/A8yYIQAACEIBAnwkgYPUZOK+DAAQgAAEIVE1gycx3E7EqiWt13122ZM7sql9J/gEBBKyJaRLrrjps+245YvtsMZrEzyJBAAIQgAAEIDA4BBCwBseW1AQCEIAABFpMYMn8eeOeVvK4Wvz2jBbTmPiqI2BNvA3kjbXfViO2/1ajtvzY0MQXiBJAAAIQgAAEINAVAQSsrvDxYwhAAAIQgMDEElga0+ruJCD74tdendjC8PZxAghY9WkMkq7233rUDth61HbaiHhZ9bEMJYEABCAAAQiUI4CAVY4XT0MAAhCAAAQmnMDiN16zubfeZPNuvckWvvDchJeHAryfAAJWPVuFjhgeuM2ofWybUVtzJbyy6mklSgUBCEAAAhBIJ4CARcuAAAQgAAEINITAgqd+mYhWEq+WvPtOQ0rdzmIiYNXf7nttPmoHbTtqu26CV1b9rUUJIQABCEAAAmYIWLQCCEAAAhCAQM0JzLvztkS4mnfXT2teUornCCBgNactTF9t2A7ebtQ+vt2orTQVr6zmWI6SQgACEIBA2wggYLXN4tQXAhCAAAQaQWDxO2+Pe1stfPqJRpSZQv6JAAJW81rD0JDZIduN2iEfnmSbT+MGw+ZZkBJDAAIQgMCgE0DAGnQLUz8IQAACEGgUgYXPPzsuXC3+4+uNKjuFRcAalDaww4Yj9ontR23vzUcHpUrUAwIQgAAEINB4AghYjTchFYAABCAAgUEgMP/+u5cGZr/t5kGoTuvrgAfWYDQBHS887COjdvhHJtkoobIGw6jUAgIQgAAEGksAAauxpqPgEIAABCDQdAJL5s4Z97Za8PgjTa8O5fcIIGANVnNYccqQHb7DqH1yh0m22grEyRos61IbCEAAAhBoCgEErKZYinJw5A1iAAAgAElEQVRCAAIQgMDAEFj0yq9t7k9uSsSrRb//7cDUi4r8iQAC1uC2BolYn9px1OSdRYIABCAAAQhAoH8EELD6x5o3QQACEIBAywksfPE5m/uDa2zuzdfbkgULWk5jsKuPgDXY9lXtPrbNqB2x0yTbbG2ErMG3NjWEAAQgAIE6EEDAqoMVKAMEIAABCAw0AXlZzbnumkS8WjJ/3kDXlcotJYCA1Z6WsM8Wo3bUzpNsy3UQstpjdWoKAQhAAAITQQABayKo804IQAACEGgFgcUz3hwXrha/81Yr6kwlEbDa2gb23HzUjtl51LZal2jvbW0D1BsCEIAABKolgIBVLV9yhwAEIACBFhJQcPY5Oip43dW26NU/tJAAVcYDq71tYK/NR+3YXSfZFtPwyGpvK6DmEIAABCBQBQEErCqokicEIAABCLSWgISrORKufv1iaxlQcY4Q0gbM9t9q1I7bdZJtvBZCFu0BAhCAAAQg0AsCCFi9oEgeEIAABCDQegJzf3yDzfnB1bbwV0+2ngUAELBoA38i8IkPj9rxu02yaasgZNEuIAABCEAAAt0QQMDqhh6/hQAEIACB1hOY97NbkzhXCx79eetZAOBPBDhCSGsICRy7yyQ78aOTbMWpQ8CBAAQgAAEIQKADAghYHUDjJxCAAAQgAIH5D9yTCFfz77sLGBB4HwEELBpFGoHlJg/ZibtPshN2mwQgCEAAAhCAAARKEkDAKgmMxyEAAQhAoN0EFvzikSRA+7yf3tJuENQ+lwACFg0kj4COE568+yQ7aNtRQEEAAhCAAAQgEEkAASsSFI9BAAIQgEC7CSx87lc25/tX29ybrms3CGofRQABKwpT6x/advqInbLHJNt+g5HWswAABCAAAQhAoIgAAlYRIf4OAQhAAALtJrBokc3+zqU2+4pLbcncOe1mQe2jCSBgRaPiQTP72Dajduqek23tDxAfiwYBAQhAAAIQyCKAgEXbgAAEIAABCGQQmHf3HTbnO5fagqd+CSMIlCKAgFUKFw+b2dCQ2Wl7TraT9yA+Fg0CAhCAAAQgkEYAAYt2AQEIQAACEAgILPrdK4nX1dwbfwAbCHREAAGrI2z8yMymrz5sp+81yfbanPhYNAgIQAACEICATwABi/YAAQhAAAIQ8AjM+d6ViXi1+I9vwAUCHRNAwOoYHT98j8Dem4/aGftMsnVXHYYJBCAAAQhAAALyVl6yZMkSSEAAAhCAAATaTmDBow8lca7m//z+tqOg/j0ggIDVA4hkkRA4Y+/JdtLuHCukOUAAAhCAAAQQsGgDEIAABCDQagKL355hs6+4zOZc8+1Wc6DyvSWAgNVbnm3PbdO1h+2sfSfbjhtyW2Hb2wL1hwAEINBmAghYbbY+dYcABCDQcgJzb/5hclxw0cu/bjkJqt9rAghYvSZKfiJw+A6T7Ox9J9nUydxWSIuAAAQgAIH2EUDAap/NqTEEIACB1hNY+MxTiXA172e3tZ4FAKohgIBVDVdyNVtjxSE7e7/Jtt9WBHmnPUAAAhCAQLsIIGC1y97UFgIQgECrCSxZMN/mfOeyJNbVkvnzWs2CyldLAAGrWr7kbrb/VqN27v6TbdUV8MaiPUAAAhCAQDsIIGC1w87UEgIQgEDrCcy78/bE62rhr55sPQsAVE8AAat6xrzBbMUpQ3buAZPt4G3xxqI9QAACEIDA4BNAwBp8G1NDCEAAAq0msPiN123WNy6wuTdd32oOVL6/BBCw+su77W/bd8tR++wBk201vLHa3hSoPwQgAIGBJoCANdDmpXIQgAAE2k1g3t132KyLzrNFv3mp3SCofd8JIGD1HXnrX7jS1CH73AGT7cBt8MZqfWMAAAQgAIEBJYCANaCGpVoQgAAE2k5g1sXn2+zLL2k7Buo/QQQQsCYIPK+1g7Ydtf904GRbbozYWDQHCEAAAhAYLAIIWINlT2oDAQhAoPUEdMOgvK7m//yB1rMAwMQRQMCaOPa82WztlYfsP31szHbbdAQcEIAABCAAgYEhgIA1MKakIhCAAAQgMOf6a23W18+zJbNmAgMCE0oAAWtC8fPy9wgcu+skO2e/yfCAAAQgAAEIDAQBBKyBMCOVgAAEINBuAovf/KPNuugrNvdmArW3uyXUp/YIWPWxRdtLsuU6w/bFg8Zs07WH246C+kMAAhCAQMMJIGA13IAUHwIQgEDbCcy/987kyODCl15oOwrqXyMCCFg1MgZFSQh88aDJ9skdJkEDAhCAAAQg0FgCCFiNNR0FhwAEIACBWd+40GZ/6yJAQKB2BBCwamcSCmSW3FD4nw8esynoWLQHCEAAAhBoIAEErAYajSJDAAIQaDuBhc/9KjkyOP/Be9uOgvrXlAACVk0NQ7Fs+mrD9p8/Ptm2m06Ad5oDBCAAAQg0iwACVrPsRWkhAAEItJ7A3Bu+ZzMVqP3dd1rPAgD1JYCAVV/bULKlBD57wGQ7emdcsWgPEIAABCDQHAIIWM2xFSWFAAQg0GoCi9+eYbO+/hWb+6MftJoDlW8GAQSsZtip7aU8cOtR+7NDxmzSaNtJUH8IQAACEGgCAQSsJliJMkIAAhBoOYH599+dHBlc+MKzLSdB9ZtCAAGrKZainButOZyIWJtP45ZCWgMEIAABCNSbAAJWve1D6SAAAQi0nsCsy75msy/7Wus5AKBZBBCwmmUvSmv2558Ys49vhysWbQECEIAABOpLAAGrvrahZBCAAARaT+Ddf/t7m/uj61rPAQDNI4CA1TybUWKzY3aZZOfuPxkUEIAABCAAgVoSQMCqpVkoFAQgAIF2E1j8+qv27r/+vc3/+f3tBkHtG0sAAauxpmt9wXfeeMT+66FjtsryQ61nAQAIQAACEKgXAQSsetmD0kAAAhBoPYEFjz1s7375n2zRb15qPQsANJcAAlZzbUfJzdb+wJD91WFjts16I+CAAAQgAAEI1IYAAlZtTEFBIAABCEBg7k9+ZDO//E+2ZM4cYECg0QQQsBptPgr/HoG/+MSYHUxcLNoDBCAAAQjUhAACVk0MQTEgAAEItJ3A7Mu/YbMu/krbMVD/ASGAgDUghqQadtLuk+yMvYmLRVOAAAQgAIGJJ4CANfE2oAQQgAAEWk9g5pf/2eZcf23rOQBgcAggYA2OLamJ2f5bjdpfHz5mQ4TFojlAAAIQgMAEEkDAmkD4vBoCEIAABMze/tv/YvPvuwsUEBgoAghYA2VOKmNmW687Yv/tk2O21sqoWDQICEAAAhCYGAIIWBPDnbdCAAIQgMDixTbj3E/bwheehQUEBo4AAtbAmZQKmdmaKw3Z33xyzLYmuDvtAQIQgAAEJoAAAtYEQOeVEIAABNpOYNErv7EZXzjDlrz7TttRUP8BJYCANaCGpVrJMcK//dSY7bPFKDQgAAEIQAACfSWAgNVX3LwMAhCAAATmP3ivvf3X/wcgIDDQBBCwBtq8VM7MPnfgZDtqp0mwgAAEIAABCPSNAAJW31DzIghAAAIQmPODq23mf/wPQEBg4AkgYA28iamgmZ3w0Ul21j7cUEhjgAAEIACB/hBAwOoPZ94CAQhAoPUEZp7/7zbn2itazwEA7SCAgNUOO1NLs49vN2p//okxUEAAAhCAAAQqJ4CAVTliXgABCEAAAm//3Z/Z/HvvBAQEWkMAAas1pqaiZrb7ZiP2fx85xUaGwQEBCEAAAhCojgACVnVsyRkCEIAABMzsrf/zbFvwi0dhAYFWEUDAapW5qayZbTtdItaYfWC5IXhAAAIQgAAEKiGAgFUJVjKFAAQgAAEReOuLZ9qCJ38BDAi0jgACVutMToXNbKM1h+2/HzVm66yCKxYNAgIQgAAEek8AAav3TMkRAhCAAATMbMbnT7WFv3oKFhBoJQEErFaanUqb2dorD9l/P2qKbbo2IhYNAgIQgAAEeksAAau3PMkNAhCAAAQkXp1zsi18/hlYQKC1BBCwWmt6Km5mK08dsi8dPWbbrDcCDwhAAAIQgEDPCCBg9QwlGUEAAhCAgAjMOOsEW/jS88CAQKsJIGC12vxU3szGRs3+n6On2I4bIWLRICAAAQhAoDcEELB6w5FcIAABCEDAzN48/Rhb9PKvYQGB1hNAwGp9EwDAewT+32Om2Ec3RcSiQUAAAhCAQPcEELC6Z0gOEIAABCAg8eqUI23R716BBQQgYGYIWDQDCPyJgG4n3GvzUZBAAAIQgAAEuiKAgNUVPn4MAQhAAAIi8OaJh9ui1/4ADAhA4D0CCFg0BQgsS+BvPzVm+26JiEW7gAAEIACBzgkgYHXOjl9CAAIQgICZ/fG4T9jiP74OCwhAwCOAgEVzgMD7Cfy3T47Z/lshYtE2IAABCECgMwIIWJ1x41cQgAAEICDx6uiDbPFbM2ABAQgEBBCwaBIQSCeAiEXLgAAEIACBTgkgYHVKjt9BAAIQaDmBN444wJa8+07LKVB9CKQTQMCiZUAgm8DffHLM9sMTiyYCAQhAAAIlCSBglQTG4xCAAAQgYPbG4fvYktmzQQEBCGQQQMCiaUAgn8DfHTFm+2zBcULaCQQgAAEIxBNAwIpnxZMQgAAEIGBmbxyypy2ZPw8WEIBADgEELJoHBIoJfOmoMdvjQ4hYxaR4AgIQgAAERAABi3YAAQhAAALRBF4/aDezRYuin+dBCLSVAAJWWy1PvcsS+Mdjp9gum4yU/RnPQwACEIBACwkgYLXQ6FQZAhCAQCcEXj9g505+xm8g0EoCCFitNDuV7oDAyLDZP58wxbZfHxGrA3z8BAIQgECrCCBgtcrcVBYCEIBAZwTePOVIW/S7Vzr7Mb+CQAsJIGC10OhUuWMCy48NJSLWFtOGO86DH0IAAhCAwOATQMAafBtTQwhAAAJdEXj7r75o8x+6r6s8+DEE2kYAAattFqe+3RJYbYUh+5cTp9gGqyNidcuS30MAAhAYVAIIWINqWeoFAQhAoAcEZv6vf7E5113Tg5zIAgLtIoCA1S57U9veEFhvtWH7HydMsTVWGupNhuQCAQhAAAIDRQABa6DMSWUgAAEI9I7AnGu+bTMv+HLvMiQnCLSIAAJWi4xNVXtKYPNpw/avJ06xqZMRsXoKlswgAAEIDAABBKwBMCJVgAAEINBrAvPuvN3e+dJf9jpb8oNAawggYLXG1FS0AgI7bTRi/3T8lApyJksIQAACEGgyAQSsJluPskMAAhCogMCCRx+yt/78cxXkTJYQaA8BBKz22JqaVkNgv61G7W8+OVZN5uQKAQhAAAKNJICA1UizUWgIQAAC1RBY+NwzNuPck6vJnFwh0CICCFgtMjZVrYzAkTtNss8fOLmy/MkYAhCAAASaRQABq1n2orQQgAAEKiOw6NXf24zTj7Ul8+dV9g4yhkBbCCBgtcXS1LNqAmfsPdlO2n1S1a8hfwhAAAIQaAABBKwGGIkiQgACEKiawJLZs+ytL55lC196vupXkT8EWkEAAasVZqaSfSLw558Ys49vN9qnt/EaCEAAAhCoKwEErLpahnJBAAIQ6COBd/6vv7B599zRxzfyKggMNgEErMG2L7XrP4H/77gptvPGI/1/MW+EAAQgAIHaEEDAqo0pKAgEIACBiSHw7r/9g8390Q8m5uW8FQIDSgABa0ANS7UmjMAKU4bsf356im24xvCElYEXQwACEIDAxBJAwJpY/rwdAhCAwIQSmPXV/2Wzr/rWhJaBl0NgEAkgYA2iVanTRBPYaM3hRMRafmxooovC+yEAAQhAYAIIIGBNAHReCQEIQKAOBGZffonNuvj8OhSFMkBg4AggYA2cSalQTQjsusmI/cOxU2pSGooBAQhAAAL9JICA1U/avAsCEIBATQjMuf5am/nlf65JaSgGBAaPAALW4NmUGtWHwKd2nGRf+Njk+hSIkkAAAhCAQF8IIGD1BTMvgQAEIFAfAvNu/7G98w9/W58CURIIDCABBKwBNCpVqhWBzx0w2Y7aeVKtykRhIAABCECgWgIIWNXyJXcIQAACtSKw8Pln7O2/+qItnvFmrcpFYSAwaAQQsAbNotSnjgT+/pgpttum3ExYR9tQJghAAAJVEEDAqoIqeUIAAhCoI4HFi+3tv/qCzX/4wTqWjjJBYKAIIGANlDmpTE0JrDh1yP7jlCm23mrcTFhTE1EsCEAAAj0lgIDVU5xkBgEIQKC+BGae/+8259or6ltASgaBASKAgDVAxqQqtSaw5TrD9h+nTq11GSkcBCAAAQj0hgACVm84kgsEIACBWhOYe9N19u6//n2ty0jhIDBIBBCwBsma1KXuBA7edtT+4tCxuheT8kEAAhCAQJcEELC6BMjPIQABCNSdwMJfPWlv/eUXbMnMd+teVMoHgYEhgIA1MKakIg0hcM7+k+3YXQjq3hBzUUwIQAACHRFAwOoIGz+CAAQg0AwCS+bPs7f/8ou24BePNKPAlBICA0IAAWtADEk1GkXgn46fYjttRFD3RhmNwkIAAhAoQQABqwQsHoUABCDQNAIz/+NfbM4PrmlasSkvBBpPAAGr8SakAg0ksPqKQ/aV06faaisMNbD0FBkCEIAABIoIIGAVEeLvEIAABBpKYM4Pv2sz/+c/NbT0FBsCzSaAgNVs+1H65hLYZZMR+8djpzS3ApQcAhCAAAQyCSBg0TggAAEIDCCBBU88lhwdXDJ3zgDWjipBoP4EELDqbyNKOLgETtp9kp2x9+TBrSA1gwAEINBSAghYLTU81YYABAaXwJLZs+ztv/yCLXjql4NbSWoGgZoTQMCquYEo3sAT+NJRY7bHh0YHvp5UEAIQgECbCCBgtcna1BUCEGgFgXf//3+0uTd+vxV1pZIQqCsBBKy6WoZytYXAyssN2QVnTLU1VyIeVltsTj0hAIHBJ4CANfg2poYQgECLCMz53pU287x/a1GNqSoE6kkAAauedqFU7SKwy8Yj9o/HEQ+rXVanthCAwCATQMAaZOtSNwhAoFUEFjz6c3vrr75gtnBhq+pNZSFQRwIIWHW0CmVqI4HT9ppsn95jUhurTp0hAAEIDBwBBKyBMykVggAE2khg8TtvJUHbFz77dBurT50hUDsCCFi1MwkFajGBfzlhiu2w4UiLCVB1CEAAAoNBAAFrMOxILSAAgZYTePdfvmRzf3xDyylQfQjUhwACVn1sQUkgsM6qw/bVM6faFByxaAwQgAAEGk0AAavR5qPwEIAABMzmXP1tm3nhl0EBAQjUiAACVo2MQVEgYGYHbTtq//XQMVhAAAIQgECDCSBgNdh4FB0CEIDAgscftrf+y7mAgAAEakYAAatmBqE4EDCzv/jEmB283SgsIAABCECgoQQQsBpqOIoNAQhAQATe+ovP2YJHHgIGBCBQMwIIWDUzCMWBgFlyhPBrZ021aasMwwMCEIAABBpIAAGrgUajyBCAAAREYPa3L7ZZl1wADAhAoIYEELBqaBSKBAEz22WTEfvHY6fAAgIQgAAEGkgAAauBRqPIEIAABBY8+fjSo4MLFwIDAhCoIQEErBoahSJB4D0C5+4/2Y7ZhYjuNAgIQAACTSOAgNU0i1FeCEAAAmb29l9/0eY/eB8sIACBmhJAwKqpYSgWBN4joFsJN16Lo4Q0CAhAAAJNIoCA1SRrUVYIQAACOjp45Tdt1tf+AxYQgECNCSBg1dg4FA0CZvbh9Ufs307iKCGNAQIQgECTCCBgNclalBUCEGg9gYXPPJUcHVwyd07rWQAAAnUmgIBVZ+tQNggsJXDWvpPthN04Skh7gAAEINAUAghYTbEU5YQABCCgo4N/92c2/947YQEBCNScAAJWzQ1E8SDwHoELz5xqm3CUkPYAAQhAoBEEELAaYSYKCQEIQMBszrVX2Mzz/x0UEIBAAwggYDXASBQRAma2/QYj9q8ncpSQxgABCECgCQQQsJpgJcoIAQi0nsDCF55denRw5rutZwEACDSBAAJWE6xEGSGwlMBn959sR3MrIc0BAhCAQO0JIGDV3kQUEAIQgIDZO1/6S5t35+2ggAAEGkIAAashhqKYEDCz4SGzS86Zauv+b/buA8qKKlvj+O4cyFERCYoEQaKSc44qIiaCiigIihEVc845omN2HMOMOCZAQAUxYURHFFAxgYhCd9OBzuGtfbT6XZrbfUPfUHXrX2vN8klXnfA7BW/45pxdjfkqIS8EAgggYGcBAiw7rw5jQwABBESk4NX/SN79t2OBAAIOEiDActBiMVQERGRghwS5bipHCXkZEEAAATsLEGDZeXUYGwIIuF6g7NefzNHB8t1ZrrcAAAEnCRBgOWm1GCsCfwlcNClFxnVLhAMBBBBAwKYCBFg2XRiGhQACCKhAzo1XSNHqlWAggIDDBAiwHLZgDBcBEWlUJ06empsmdVPj8EAAAQQQsKEAAZYNF4UhIYAAAipQuPQVyb37JjAQQMCBAgRYDlw0hoyAiBzZK1HOG5eCBQIIIICADQUIsGy4KAwJAQQQKNu+7a+jg7v+BAMBBBwoQIDlwEVjyAj8LXD7tFTp1TYBDwQQQAABmwkQYNlsQRgOAgggoAK5t14jhauWgYEAAg4VIMBy6MIxbAREpNMB8fLgqWlYIIAAAgjYTIAAy2YLwnAQQACBwhVvSO7t1wGBAAIOFiDAcvDiMXQERGTeqGSZ2icJCwQQQAABGwkQYNloMRgKAgggUFFYILsXnCalP20BAwEEHCxAgOXgxWPoCIhIYoLIc2elS5O6FHTnhUAAAQTsIkCAZZeVYBwIIICAiOQ/95TseeIhLBBAwOECBFgOX0CGj4CITOiRKBdOoKA7LwMCCCBgFwECLLusBONAAAHXC5Tt2G52X5VnZbreAgAEnC5AgOX0FWT8CPwlcOf0VOnRhoLuvA8IIICAHQQIsOywCowBAQQQEJG8xXdLwZLnsUAAgRgQIMCKgUVkCgiISLfWCXL3jFQsEEAAAQRsIECAZYNFYAgIIIBA6aZvJGvBaSIVFWAggEAMCBBgxcAiMgUE/hZYODFFxndPxAMBBBBAIMoCBFhRXgC6RwABBFQg5+arpOjtN8FAAIEYESDAipGFZBoIiEjz+nHy7Px0SYiHAwEEEEAgmgIEWNHUp28EEEBARIrXvS/ZV1yABQIIxJAAAVYMLSZTQUBEZg5KklOHJGOBAAIIIBBFAQKsKOLTNQIIIKAC2ZcskOLPPwYDAQRiSIAAK4YWk6kgICJxcSL/mp8u+zWIwwMBBBBAIEoCBFhRgqdbBBBAQAUK33xdcu+4HgwEEIgxAQKsGFtQpoOAiEzskSgXTEjBAgEEEEAgSgIEWFGCp1sEEECgorhYdi+YJaVbvgcDAQRiTIAAK8YWlOkg8LfAQ7PSpGMLimHxQiCAAALRECDAioY6fSKAAAIikv/CM7LnsQewQACBGBQgwIrBRWVKCIjIwA4Jct3UVCwQQAABBKIgQIAVBXS6RAABBMr/3CFZC06T8oxdYCCAQAwKEGDF4KIyJQT+FrjlxFTpfXACHggggAACERYgwIowON0hgAACKpD3yL1S8J9/gYEAAjEqQIAVowvLtBAQke5tEuSu6ezC4mVAAAEEIi1AgBVpcfpDAAHXC5R+t9HsvpKyMtdbAIBArAoQYMXqyjIvBP4SuGpKigztlAgHAggggEAEBQiwIohNVwgggIAK5N56jRSuWgYGAgjEsAABVgwvLlNDQMQUcteC7lwIIIAAApETIMCKnDU9IYAAAlL8yYeSfdl5SCCAQIwLEGDF+AIzPQREZNGRKTK6K7uweBkQQACBSAkQYEVKmn4QQAABEcm+9Fwp/vQjLBBAIMYFCLBifIGZHgIicnDzeHn0dHZh8TIggAACkRIgwIqUNP0ggIDrBQpXLpXc2651vQMACLhBgADLDavMHBEQuWhiiozrzi4s3gUEEEAgEgIEWJFQpg8EEEBARLLmnyJawJ0LAQRiX4AAK/bXmBkioAJtm8XL42ewC4u3AQEEEIiEAAFWJJTpAwEEXC9Q9M4KybnpStc7AICAWwQIsNyy0swTAZGLJqXIuG7swuJdQAABBMItQIAVbmHaRwABBLT21aJzpPizdVgggIBLBAiwXLLQTBMBamHxDiCAAAIREyDAihg1HSGAgFsFNLjSAIsLAQTcI0CA5Z61ZqYIqMClR6XIqMPYhcXbgAACCIRTgAArnLq0jQACCIiYo4N6hJALAQTcI0CA5Z61ZqYIqECHFvGyeBa1sHgbEEAAgXAKEGCFU5e2EUDA9QJatF2Lt3MhgIC7BAiw3LXezBYBFbhmSooM7sQuLN4GBBBAIFwCBFjhkqVdBBBAQETyHrhDCl75NxYIIOAyAQIsly0400VARLq3TpC7ZqRigQACCCAQJgECrDDB0iwCCCBQtmO7ZM2ZLhX5e8BAAAGXCRBguWzBmS4CfwvcdlKqHH5QAh4IIIAAAmEQIMAKAypNIoAAAiqw55lHJf+ZR8FAAAEXChBguXDRmTICIjKwQ4JcN5VdWLwMCCCAQDgECLDCoUqbCCDgegHddaW7r3QXFhcCCLhPgADLfWvOjBGwBB4+LU3a7x8PCAIIIIBAiAUIsEIMSnMIIICACmjdK61/xYUAAu4UIMBy57ozawRUYEKPRLlwQgoYCCCAAAIhFiDACjEozSGAAAIqoF8e1C8QciGAgDsFCLDcue7MGgFL4MUF6dK0XhwgCCCAAAIhFCDACiEmTSGAAAIqUPTOCsm56UowEEDAxQIEWC5efKaOgIjMGJQks4YkY4EAAgggEEIBAqwQYtIUAgggoALZi86R4s/WgYEAAi4WIMBy8eIzdQREpGF6nCw5Lx0LBBBAAIEQChBghRCTphBAAAENrjTA4kIAAXcLEGC5e/2ZPQIqcMGEFJnYIxEMBBBAAIEQCRBghQiSZhBAAAEV0KODeoSQCwEE3C1AgOXu9Wf2CKhAxxbx8tCsNDAQQAABBEIkQIAVIkiaQQABBLRouxZv50IAAQQIsHgHEEBABZGGaHAAACAASURBVG6fliq92iaAgQACCCAQAgECrBAg0gQCCCCgAnkP3CEFr/wbDAQQQEAIsHgJEEBABUZ0SZTLj04BAwEEEEAgBAIEWCFApAkEEECgbMd2yZozXSry94CBAAIIEGDxDiCAQKXAC2enS7P6cYgggAACCNRSgACrloA8jgACCKjAnmcelfxnHgUDAQQQMALswOJFQAABS+DUIckyc1ASIAgggAACtRQgwKolII8jgAACKpB15kwp/WEzGAgggAABFu8AAgjsJdC8fpw8f3Y6KggggAACtRQgwKolII8jgAACxV98ItkXnw0EAgggUCnADixeBgQQ8BS49thUGdSRYu68FQgggEBtBAiwaqPHswgggADF23kHEEDAiwABFq8FAgh4CgzskCDXTU0FBQEEEECgFgIEWLXA41EEEECgorhIMk89Tsr/3AEGAgggUClAgMXLgAACVQWeOytd9mtAMXfeDAQQQCBYAQKsYOV4DgEEEBCRojWrJOeGy7FAAAEE9hIgwOKFQACBqgKzhibLjIEUc+fNQAABBIIVIMAKVo7nEEAAARHJuelKKXpnBRYIIIAAARbvAAII1CjQslG8PDMvDSUEEEAAgSAFCLCChOMxBBBAoHzXn+b4YEVhARgIIIAAARbvAAII+BS4/aRU6XUQxdx9QnEDAggg4EWAAIvXAgEEEAhSoOC1lyTvvtuCfJrHEEAglgU4QhjLq8vcEAheYFy3RLloUkrwDfAkAggg4GIBAiwXLz5TRwCB2glkLzpHij9bV7tGeBoBBGJSgAArJpeVSSEQEoHlF9eR5MSQNEUjCCCAgKsECLBctdxMFgEEQiVQ+uP3kjVneqiaox0EEIgxAQKsGFtQpoNACAUunpQiY7uRYIWQlKYQQMAlAgRYLllopokAAqEVyH/2cdnz1COhbZTWEEAgZgQIsGJmKZkIAiEX6H1wgtxyYmrI26VBBBBAINYFCLBifYWZHwIIhEUga/4pUvrdxrC0TaMIIOB8AQIs568hM0AgnALPn50uzevHhbML2kYAAQRiToAAK+aWlAkhgEC4BUq+/Ex2L5wf7m5oHwEEHCxAgOXgxWPoCERA4MyRyXJc36QI9EQXCCCAQOwIEGDFzloyEwQQiJBA3kN3ScHLL0SoN7pBAAEnChBgOXHVGDMCkRPo3DJe7j8lLXId0hMCCCAQAwIEWDGwiEwBAQQiJ1BRWiJZpx4nZTu2R65TekIAAccJEGA5bskYMAIRF3hiTpq0aRof8X7pEAEEEHCqAAGWU1eOcSOAQFQEita+LTnXXRqVvukUAQScI0CA5Zy1YqQIREtg1tBkmTGQY4TR8qdfBBBwngABlvPWjBEjgEAUBXJvuVoK31oexRHQNQIIOEGAAMsJq8QYEYiuQPv94+Xh0zhGGN1VoHcEEHCSAAGWk1aLsSKAQFQFyjN3Seapx0lF/p6ojoPOEUDA/gIEWPZfI0aIgB0EHjsjTQ5qxjFCO6wFY0AAAfsLEGDZf40YIQII2ESg8I2XJfeeW2wyGoaBAAJ2FiDAsvPqMDYE7CMwa0iyzBjEMUL7rAgjQQABOwsQYNl5dRgbAgjYSiD7svOk+JMPbTUmBoMAAvYUIMCy57owKgTsJtChRbwsnsUxQrutC+NBAAF7ChBg2XNdGBUCCNhMoDwzQzJnHC0VxcU2GxnDQQABOwoQYNlxVRgTAvYUeGpumrRqwjFCe64Oo0IAATsJEGDZaTUYCwII2FagaPVKybnxCtuOj4EhgIC9BAiw7LUejAYBOwvMHZEsx/fjGKGd14ixIYCAPQQIsOyxDowCAQRsLpB7z81S+MZ/bT5KhocAAnYRIMCyy0owDgTsL9CtdYLcPSPV/gNlhAgggECUBQiworwAdI8AAs4QyDx1qpRt+9UZg2WUCCAQdQECrKgvAQNAwFEC/zknXRrXjXPUmBksAgggEGkBAqxIi9MfAgg4TqDk269l9zmzHTduBowAAtETIMCKnj09I+BEgYUTU2R890QnDp0xI4AAAhETIMCKGDUdIYCAUwXyn3tS9jyx2KnDZ9wIIBAFAQKsKKDTJQIOFhjcKVGumZLi4BkwdAQQQCD8AgRY4TemBwQQcLhA9iULpPjzjx0+C4aPAAKRFCDAiqQ2fSHgfIHUJJGlF9Vx/kSYAQIIIBBGAQKsMOLSNAIIOF+gIi9Xdk0dK1Ja6vzJMAMEEIiYAAFWxKjpCIGYEbjlxFTpfXBCzMyHiSCAAAKhFiDACrUo7SGAQEwJFK1eKTk3XhFTc2IyCCAQfgECrPAb0wMCsSZwbJ8kmT8qOeLT2rJli5x55pny7bffeu37wAMPlJ49e8oJJ5wgAwcOlOTkyI8x4ih0iAACthQgwLLlsjAoBBCwi0DunTdK4fJX7TIcxoEAAg4RIMByyEIxTARsJNCmabw8MSct4iPyFWB5Duj000+XSy65RNLT0yM+TjpEAAEECLB4BxBAAIEaBDJPniJl27dhhAACCAQkQIAVEBc3I4DA3wLPzEuTlo3iI+phBVjNmzeXBx54QBo1arRX/4WFhfLRRx/JTTfdJL/++qvcd999Mnbs2IiOkc4QQAABFSDA4j1AAAEEqhEo3fKdZM2dgQ8CCCAQsAABVsBkPIAAAiJy3rgUObJXYkQtfAVY1mCef/55WbhwoZxyyily9dVXS0oKX02M6ELRGQIIEGDxDiCAAALVCeS/8IzseewBgBBAAIGABQiwAibjAQQQEJEhnRLl6imRDYb8DbA+/fRTmTx5ssycOVOuueYaSU1NrXHNsrKy5Oyzzzb33HPPPaLPP/300/L+++9Lu3bt5Pjjj5eTTjpJmjRpsk875eXlsn79enn11VdlzZo1omPUq3///jJx4kQzDs+dYlZfeq9eGrYNGTJkn3YzMzPlnHPOkdWrV0vnzp3l4YcfNmOxxnj77bfL/fffL1OmTDG/VlFRIUuXLpXbbrtNWrVqtdcOteLiYlm3bp28/PLLZofatm3bpG7dutK7d2859thjzS4166jl999/L+eff77oP7Wto48+eq+xffDBB8aqZcuWcvfdd0v79u19/n7Iy8uTyy+/XF566aVq7/W2VjqnH374QZ577jl5++23ja0ajBw5Uk477TQzT8+rqm11nXnrKz8/X1asWCFLliwx66+X+ui6jx49ep96atY75mvyr7zyimlHL+uZiy66SM4777x9HtX1WbBggXj+3Nc7/+6778qcOXOkdevW5h1p3LixWR/r/apufMOGDdvnHVm1apV5H8M1f19WsfZzdmDF2ooyHwQQCJnA7ovmS8n6z0LWHg0hgIB7BAiw3LPWzBSBUArUS42TVy6IbH0pX3+Zt+Zn7cDSkOCCCy6QhISav5hoBR9FRUXSvXt3efbZZ2W//faTAw44QH766ScT+Ghx+KqBTWlpqTzyyCPmyKJevXr1knr16klubq588cUX5tc0HLr11lulWbNm5t+rhixWYFF1jBqezZ49WzT88SfA2rx5s8ydO1c0UOvbt69cccUV0qBBA9Fg5oYbbjCBnIZWXbp0MYFeRkaGbNiwwYxJd6rp/VaIpWHcxRdfLIceeqgJyayg6M8//zQ72z7++GOv4VZ175c1Zw2jDjroIImP//+jp5ZV1VBJbf/5z3/KLbfcYgwOO+wwEyDqWuh70LBhQ+N+1FFHSVxc3F62X375pTFLSkraa0jV9aVrrAGbhkHarj5bVlYm33zzjel70qRJxtBaQ88wSgM1/XhA1csaZzgDrF27dpmwa+XKlZXvSNOmTc1Yf/vtNzOkkpKSyo8eeJpoAGm9I/ouXHfddSZgtN4RfR/1Ywm7d++WqVOnylVXXbVXgGuFcYHMP5R//jihLQIsJ6wSY0QAgYgLVJQUy66JQ0TKyyPeNx0igIDzBQiwnL+GzACBaAncf0qadG4ZuTpYvgIsDWt0h5DuHNJjg/7uEPIMlfQv8LprS3cm6VcMtc3FixfLXXfdZYIMbVuDIb2skOmII46QG2+8Udq2bVu5FLqD6bLLLpMPP/zQPK9Bi2eAlZ2dbUKyPXv2mFpdWtfLujQ80f50N5hevgIs3amkbbzxxht77dTSZ60wT3eRaWBh7SLTZzSE0KDq999/N/dpAKeX1hLTEOTJJ580u8AuvPBC8+t33nmn6cf6tcRE/46QWr4ahFXdEVfdbjlrZ5Ea6THQ4cOHm+BLA7ply5bJ9ddfb8aktdCsHU6eO+m81Ujz1peGWuqi4Y0GeTpXy0gDO11X/dmsWbPMfdZuPl+7qXTtdJdcuAIsXT/dmabr5+0dsd4lXya6O09DQg1ip0+fbj58YM1fg62HHnrIvFNV1zyY+Ufrz6lo9UuAFS15+kUAAVsLFH+4VrKvWmjrMTI4BBCwrwABln3XhpEhYHeB2cOSZdqAvXe5hHPM/n6FcNy4cSb00GNV/lyeAZa3cMYz5LCO/GmQ8uijj5pjeeeee65MmDBhn650J5cGAp5HwjwDBR2nBkV6nxXCaCManOg4dAeYFqPXsKumI4TW/Z06dTI7iaydRxq+aYi3du1aswusR48ee41RgzLrKKLncUS9SXcl6e4w3cmjYZDuRNIx6e6uO+64Y6/AzZexNeeuXbsaC8/dZt5CJR23zuPf//73XsckrX48wxvdpabBkoaNvsIab31ZIeSAAQOMhe5g8rx27NhhHHT3mAZ6lmEwAY6vZwI5Qmj9XtAdULrbS3cPer4j/gZY//vf/0xwp2vjbV2tXV76PmjI1bFjR9O0r7l4C/B8vSex9nMCrFhbUeaDAAIhEci791YpeH1JSNqiEQQQcJ8AAZb71pwZIxAqgSMOTpBbT6y5vlSo+tJ2/A2w9F499qThkYZAvi4r+NAjU3rUrlu3bvs8YoULeiRR/2MdW6upbW+BhGfIokccdZeW7uzScMhqUwOnM844w+z20hBHA6qaAizdkaR1qx5//HEZNGiQr+nu9XMraKgaYOlN1lFC3VlWUFBgQhK9X+t7BXJpwHLWWWeZXVRVaz95C5U0LNLjkFo77MEHHzQ71apeVpv663qPHuMLNMDSXXq6003/owHfjBneP4ikQaXuHNP/6LroFUyA4+sZfwMsPV6pu+Heeustc4xS16TqO2J5+TKxQlbPuVW11ndDd2l57iT0NRcCLL5CGMifEdyLAAIuEsicOVnKft/uohkzVQQQCKUAAVYoNWkLAXcJJCeKLL+4TsQm7esIodb70fBDdwzp0a3x48ebYMJb8XXPQXvWwKouMPFVGF53ZOlOLQ0SdAzvvfeeOWKoY65uB5bueLn33ntFd7loIKFHE61dUVrHSUMFPSpXU4DVp08fE4KlpaXtdbzR26Jo8KFHFjX8+e6770zNJ6uou7cAy/Mooban/Wiw5O/RQWsMViA1b948Eyx6Xt5cfVnr82qtx/2sgvsaOvoKa6q2q+2osdba8jzqV9VOa0zpEUINr6wdbsEEOP4WfvdVxF0L8qul1iPTd1x3iAUTYHnuwLNqjHl7b6x6aZ7jCmb+EfuDwiYdsQPLJgvBMBBAwD4CZdt+lcxT9/4vAvYZHSNBAAEnCBBgOWGVGCMC9hW4e0aqdGtdc5H0UI3eV4Bl9WMVG9cv13kLZqqOx1fwofd7C1X0KNvGjRvlscceM1+w04LX1qW1tDQ4++WXX6oNsDRoe/PNN03wZO38snYWjRgxwnxF0Vs4Ye1usfrS2kUaLngWGbd+psGaBh66O0sDNT0KaF1asFwLt2/fvr1aJ2tXkM7H21cJ/Vlb7V9rinn74mKwAZaGa1XDJ1/rGGyAVdMYq/uiYE01sKorfO4tKKr6zmt4qEcmc3JyzJFHPY6pXx0MJsDyNPRnHQmw/FH6/3sIsALz4m4EEHCBQMF/X5S8B+90wUyZIgIIhEuAACtcsrSLgDsEThuaLNMHRqYOlr8BlspbAUJ1AYPn6ljBh+5I0R1Y3nZseQsxdPeSHonT4EprWOluKP3Kn9be0oLlerTP+sqgdXSuasiiNZZ0Z4/WIdJ/6m4ffUaPdh1yyCFewwlrbnqUUY/XaUg3cuRIU9BbQynr0oBNdxYtWrTI7JrS44VaqF2/LqjHAlu0aGHma9XBmjJlyl4vrVUHa/369ebX9UuM2pd+STCQS+eiRyD1KJ727XkFG2BZO7D02KfVbrgCLGsHlucXI4PZgeTrGX+OEK5evVouvfRS+cc//iFDhw6t3HUWTIClOxa1SL36eR4P9Gdtfc2FI4QcIfTnPeIeBBBwmUDOjVdI0eqVLps100UAgVAKEGCFUpO2EHCfQJ92CXLzCZGpgxXuAEt3S3kLWXRVrXBBwyANMqwARY/haX2gyZMn71MXS79epwXeqztCqDuwtOC6HkvTSwvP61/8dUeUHinU3VPedtd41q065phjKkMq3Yml49OC5npZu7k0JPNWu0oDLqsGVNWdap7HB3Wnk176z6pf4/P1xutX7rRQ/c8//2zCL+sLjtZz3gIsa5313uqOdGpx+/nz55sdSLWpgaVfVdSdZdXVwFIjfSeuvfbaqNfA0p1XV111legOLutrjlZoF0yApWtg1ffS8NOzDpuvdSXA8iVEgOVbiDsQQMB1ApknT5Gy7dtcN28mjAACoRMgwAqdJS0h4EaB9OQ4eX1hekSm7m+AZX05TXfOBHKEcM2aNSbMmDZt2l5hlPUVQj3uZxVKt8aiE/f29TfPLxfWFGBpoXLdoaTHEHVnjY73qKOOMruxdGeXrwBLd03pV/s00NCi69bOHB2XFTIMGzbM1AXTvjwv6wt7H3744T5OVgH3wYMHm3BHLy2Kr7W9AjlKaAVNo0eP9hqQ1PYrhHrMsmqYo2P1Nt/afIVQv9bn+bXIYAIcX8/UtANLwzz9yqQeA9XdUtZOttoGWFprTUNJ3e2n797++++/1ztiHTP85ptv5Mwzz5SJEyean/uaCzuwCLAi8v8U6AQBBJwjUJGbI7uOGeWcATNSBBCwpQABli2XhUEh4CiBxbPSpEOL+LCP2VeApTuWdBeV/uVZdz/psT79S7ke56vpskIADbD0a3b6ZTf9Yl58fLwJhzQw0J1KnmFJZmamCWT0SJcGOieccEJlcXPdDfPII4+YYEsvXwGWhiN6hFCPHmrg8+STT0qPHj2qPR7m7cuBX331lcyZM0c6d+5sjgQ2bdq08quNGuhpwXitq6VfOtRdRdqPjluPGOrlGfRZRwd37txpgiB11OuDDz4wgVrLli39Okqo/WjgpzukrDlVXYfqCrbrzjadjx6R1J1p1nroGuvRTC1ubwVV1vgCPUKYmppqdtLpziZ9X3QNtDC8dYRU11GP2OnPqu4887a7znNuNdXAqu5Ya00Blh6V1Et32Fk7z/Tfaxtgee60012E2r71+0V/pqGdvk8amHn+Xgpm/mH/A8JmHVADy2YLwnAQQCC6AsWfrZPsRedEdxD0jgACjhcgwHL8EjIBBKIucPaYZDnmiPDXwbICLOsv8zVNXI9ZaUDTr18/nz5WCKDhl/5FXQMS/Sqb7ljSMEeP4mmNKQ22NODSy7O+lBZGtwpzayDyxRdfmH8/8sgj5bnnnjNfitMQJiUlxeuX8qzjiEuXLjU7XPT4YL169QIKsLR+10MPPWSOM+pxt9mzZ5svGmqQpuPWy/rSnFUsXIOfvn37mpDKOhqpgZ0e+dOi8nqs7KyzzqoM5vQrhjo2PXanYY8GP1oE3tulltqO7u7SS4M1PS5Z9bK81FVDO/3SYZs2bUT70q8D6nzU1xq7roW+B1rrS+elu9U0lPMMc/T/9ncHlt6ra6zHODU003Z1rGqnu46070mTJpm5aJH8J554QpYvXy76DuoOOT2CN2HChH3mFY4Aa8CAAfvskqptgKUD16BS1/KNN94QLdavddz0GKr17nv+XqrN/LUvXzsXa/tzn7/ZI3gDAVYEsekKAQTsL5D/rydkz5N//S97XAgggECwAgRYwcrxHAIIWAIjuiTK5UenhB3EV4Cl4YOGIEOGDBGtDdW8eXO/xuQZAuguk02bNpkjfVq8XAuXH3/88TJ16tR9whpvX/jr37+/CaF0N4vWf9IASHeyaLikO6y87RKqrs5SdeGEtx1YOtGtW7ea+lwarFjHzHQMq1atkmeeecYcP9OAQoMr/Srg2LFjzY41Pa6ox9N0l5buKNMwq1u3bl6PlFnHDnXXWHW1vzyDCn/CRmuRNDjyPI5pfeXxhRdeEN0dp+uvYYoGSieddNI+O+uC2YFl9a3BnR6b1BBRd4XppUXvdd01vLTqiln2Grjprjs9VuctxAtHgOXtOGwoAiydq76jb731lqi1zt8KDTWEVWtrV1pt5k+A5dcfR9yEAAIIxKZA9lULpfjDtbE5OWaFAAIREyDAihg1HSEQswItGsbJs/MjUwcrHIi+QoBw9BnrbVph47x586Tq1w29zV2DEQ2PvNUTi3Ur5hebAuzAis11ZVYIIBCkQMYJE6Q8Y1eQT/MYAggg8JcAARZvAgIIhELgxQXp0rTeX0e5nHYRYIV+xQiwQm9Ki84SIMBy1noxWgQQCKNA+a4/JePESWHsgaYRQMAtAgRYbllp5olAeAWum5oqAzskhLeTMLVOgBV6WAKs0JvSorMECLCctV6MFgEEwihQ9MG7knP1RWHsgaYRQMAtAgRYbllp5omAfwIp8cUSJ+VSWJ7q3wN/3zVtQJLMHpYc0DN2uZkAK/QrQYAVelNadJYAAZaz1ovRIoBAGAX2PLFY8p97Mow90DQCCLhFgADLLSvNPBGoWaBFyh/Ste430jz5r/IEmSWNZEPeofJr4V9f3fN1HXFQgtx6UmChl682I/VzAqxISdMPAu4RIMByz1ozUwQQ8CGQfckCKf78Y5wQQACBWgsQYNWakAYQcLxA0+QMGdfkba/zWJM1SLYVHuBzjvXT4uS/5zu3kLvPCXIDAgggEIAAAVYAWNyKAAKxLbBr8kipyMuN7UkyOwQQiIgAAVZEmOkEAVsLDG74kbRJ2+p1jDuLGsmaXUf4Nf47pqfK/g3i/bqXmxBAAIFQCTRu3DhUTYWsHQKskFHSEAIIOFmg7LetknnKsU6eAmNHAAEbCRBg2WgxGAoCURKYut+rkhpfVG3vmzZtkoqKiiiNjm4RQACB6gXq168vV1xxhe2ICLBstyQMCAEEoiFQ9M4Kybnpymh0TZ8IIBCDAgRYMbioTAmBAAWObrZM6iXmeX2qvLxcNm/eHGCL9r3djjs17KvFyGJJIDMzM5amUzkXAqyYXFYmhQACsSKQt/huKVjyfKxMh3kggECUBQiworwAdI+ADQSOqP+ldKrzndeR/FzQWt7f3c+vUfZtlyA3neDMQu5+TZCbEEAAAT8F2IHlJxS3IYBAbAvsPu8MKdnwVWxPktkhgEDEBAiwIkZNRwjYViAlvljGNHlHGiTm7DXGgvJUWZUxXHJK6/k19qb14uTFBRRy9wuLmxBAIKYFCLBienmZHAII+Cuwa/wgqSgp9vd27kMAAQRqFCDA4gVBAAEVSIorkS51N0uLlB0SL+Wyo7i5bNzTUfLL0gICeuncdGlUJy6gZ7gZAQQQiDUBAqxYW1HmgwACAQuU/viDZM2ZFvBzPIAAAghUJ0CAxbuBAAKhFLh9Wqr0apsQyiZpCwEEEHCcAAGW45aMASOAQKgFCpe/Jrl33hDqZmkPAQRcLECA5eLFZ+oIhEFg/uhkObZ3UhhapkkEEPBH4Ntvv5VPP/1UWrRoIWPGjPH6SGFhoXzyySeybds2KSoqkvj4eNFi6D179pS2bdv6080+9/z888+yfv16ycnJEf34Q0JCghlDr169pEmTJvvcr+P86quvRMeSmpoq3bp1k0MPPdSMpeqlX0L9+OOPTVtdu3YNanyRfogAK9Li9IcAArYTyLvnFil442XbjYsBIYCAcwUIsJy7dowcATsKTOiRKBdOSLHj0BgTAjEv8Oeff8qqVaukuLhYWrZs6TXAysrKkrfeekvy8vIkLi5OUlJSTOCkz+i/H3zwwTJw4EATQPl7aRimgVRFRYUkJSWZZ7U9bVf/fdiwYXLggQdWNvfdd9/JRx99JOnp6dKuXTvZunWr6Li6dOkivXv33qtbDdjefPNN09b48eNN2OWEiwDLCavEGBFAIKwCuxecJiUbN4S1DxpHAAF3CRBguWu9mS0C4RbocmCC3HeyM/6CGW4L2kcgkgK6k2nlypWSkZFhuvUWYJWVlZl7duzYIY0bN5bRo0ebEEmvLVu2mFBJ7xk0aJAJlvy5Nm7caHZz6c6pvn37SocOHcxjOp53331Xtm/fLg0bNqwMn0pKSkwgpQGa7hDT3Vl79uypDKkmTJggderUqez666+/li+++MK03alTJ3+GZIt7CLBssQwMAgEEoimQcexYKc/OiuYQ6BsBBGJMgAArxhaU6SAQZYG6qXHy6gV8iTDKy0D3LhSwdkHVq1fPHOPzFmD99ttv8s4775idVhpe7bfffntJvf/++/L9999Lq1atZNSoUT4VNaRavny5ZGdny+GHH77P8b7c3Fzzcw2tRo4cKfvvv7+5d9myZSY4GzdunNkBppcGa3/88YeMGDHCjF0vDbn0eb1Xwy7dzeWUiwDLKSvFOBFAICwCFfn5suuoYWFpm0YRQMC9AgRY7l17Zo5AuAReXJAuTevxJcJw+dIuAlUFfvnlF7PbSXc66RFArYHlLcD66aefzG4pDbk0wKoaCGmdKT0K2Lx5cxMu+TpGaPWrO6Z051Ramu+vllohmoZnnjW6rJ1hw4cPNwGaXjqezZs3y9ChQ6VNmzaOWngCLEctF4NFAIFQC5Ru+U6y5s4IdbO0hwACLhcgwHL5C8D0EQiDwB3TUqUnXyIMgyxNIrCvgLVLqbS01ARCeoTwgw8+qLYGVnWGnscL9Rig1sHydWlQtmHDBlP4XYMnfy7dlbV06dLKHVjJycnma/0bcAAAIABJREFUsao7sHQe+mvNmjUzbfsK0/zpO5L3EGBFUpu+EEDAdgJF76+WnGsusd24GBACCDhbgADL2evH6BGwo8C545LlqF7OOepjR0PGhIA/Aho6rVmzxnxNUIufd+7cWbRAeqABloZFuttJi8DrcT3dndWoUSOfQ9Bi8FqAvUePHuYLgrq769dffzVHBnV3l+4C69Onz141rayi7Pn5+TXWwNJ56W4tHYvuCHPaRYDltBVjvAggEFKB/P88K3seuS+kbdIYAgggQIDFO4AAAqEWmNonSeaN+mtXBRcCCIRPwCqgrl/40y/96S6lQAIs615rhBpa6XE9f8IrfUZ3SGnIpDu2NLjScEqDKy3orv+3fpVQvxqoY2vRokUlRHVfIezevbv07NnTtKm1ug466CBTUN6JFwGWE1eNMSOAQMgE8u69VQpeXxKy9mgIAQQQUAECLN4DBBAItUC/QxLkxuP5EmGoXWkPAU8B64idhlaeO6YCCbC+/PJL0RBMLytw0h1YQ4YM2Stw8iZfXFxsvhxoffWwfv36Mnjw4MrdUlqsXety6c8bNGhgampZXzzU9rTW1ldffWW+Vqghl4ZXuoPMOsqohejHjh1r6nppYXn9EqHu2tKArGPHjtKrVy9bHyskwOL3KwIIuFoge9E5UvzZOlcbMHkEEAi9AAFW6E1pEQG3C7RuEi9PzvVdzNntTswfgWAFNGxasWKFZGVlmR1K7dq1q2wqkADLs38NnPQrhHqMUIuya3ikwVN1lx4T1DHs3LlTtI6Vt6N+u3fvNvdoSKU1tQ455BCfU96yZYs5Atm1a1ezG8sqFK996Dx1fNqn1t3SnV12vQiw7LoyjAsBBCIikHnKsVL229aI9EUnCCDgHgECLPesNTNFIFICifEiKxbViVR39IOA6wS01pTuYNJAqOoRu2ADLEXUAuvLly+XPXv2mLpWGiDVdFlHCPfff39Tz8pboXUNsLZv3252V/Xt27fG9qz6WLoLS3dspaSkyKpVq0xgNWLECFNTS4Mz3fmlY9V7GjdubMv1J8Cy5bIwKAQQiJTAzjH9RMrLI9Ud/SCAgEsECLBcstBME4EICzx3Vrrs1yAuwr3SHQKxL2CFPJmZmX5NNi0tTSZOnCj16tXz634rlPLny4K6Y0uP92mwpAGWt2vdunXmmKI/AdbXX39tjgpq0NWpUycTpC1btszU1JowYYLoXPTSNjdt2mR2dbVv396veUX6JgKsSIvTHwII2EagbMfvkjnjaNuMh4EggEDsCBBgxc5aMhME7CRw1/RU6d4mwU5DYiwIxISA1p7SAud6fNDbVV5eLnqP7obSelEa+owaNUrq1q0ra9euNV8NbNOmTbXF0a0dU/pVwX79+tVotmHDBvn000/NLihrx1TVB6z2DjvsMPOlxOquvLw8s/tL62FpWzp23WW1dOlSMwfP9vWLiboDTQMsLSBvx4sAy46rwpgQQCAiAiXrP5PdF82PSF90ggAC7hIgwHLXejNbBCIlcPGkFBnbLTFS3dEPAgj8LVDTEUIrcNIaV+PHj99nV5ZVGF4DMH9qVmmIpsf59Fiffr1QgzHPy2pPfz58+HBp1apVteukoZTuqvKs6cUOLF5rBBBAwIEChcteldy7bnTgyBkyAgjYXYAAy+4rxPgQcKbAKYOT5eTBSc4cPKNGwMECNQVY1i4n/ecBBxxgQifd8aSXFkd/7733RL/+16RJE1PEXWtQ+bqsY4TajoZPVkilReFXr15tdorVVCNL27eCLv3ioGctLa2FVV0NLJ2D7spq1KiRryFG5efswIoKO50igIAdBPY8/qDkP/+0HYbCGBBAIMYECLBibEGZDgI2ERjXLVEumuT7L782GS7DQCBmBHwVcf/tt99kzZo15phhXFycCamsY4eKUL9+fXPk0PMLhFab3uppaTsaVGmhdr30a4Fas0prdVVUVJiji9peTUGTjkePNlqF2j0XY9u2bWa8iYmJcvDBB8uOHTtE639pTa0+ffrYdt0IsGy7NAwMAQTCLZBzw2VStOatcHdD+wgg4EIBAiwXLjpTRiACAr3aJsjt0/7a2cGFAAKRE/AVYOlItLaUFkvXMEuDJg2y9FihFk7X/2j9Kc+rpgBL79MAbPPmzaYulbatwZXuyGrXrp1069atcpeXNwUdg9b00p1bw4YN8wr1888/m1pbeqRQg6yOHTtKr169vH71MHLSNfdEgGWXlWAcCCAQcYGs+adI6XcbI94vHSKAQOwLEGDF/hozQwSiIdCqSbw8NfevL4ZxIYCA8wV++eUX+eSTT8yxPX+/aOj8WQc/AwKs4O14EgEEHC6w65hRUpGb4/BZMHwEELCjAAGWHVeFMSHgfIHUJJGlF9Vx/kSYAQIImOOG+gVD/efo0aP32aEF0b4CBFi8FQgg4EqBirxc2TV5pCvnzqQRQCD8AgRY4TemBwTcKvDqBelSNzXOrdNn3gjEjIDuvvrqq69k8ODBti2abjdsAiy7rQjjQQCBiAiUfr9JsuadHJG+6AQBBNwnQIDlvjVnxghESuDxOWnStml8pLqjHwQQQMA2AgRYtlkKBoIAApEUKFr7tuRcd2kku6QvBBBwkQABlosWm6kiEGEBLeKuxdy5EEAAAbcJEGC5bcWZLwIIGIH8F56RPY89gAYCCCAQFgECrLCw0igCCIjIpUelyKjDErFAAAEEXCdAgOW6JWfCCCCgAnsefUDyX3wGDAQQQCAsAgRYYWGlUQQQEJEzRybLcX2TsEAAAQRcJ0CA5bolZ8IIIKACeffdJgWvvQQGAgggEBYBAqywsNIoAgiIyIn9kuSMEclYIIAAAq4TIMBy3ZIzYQQQUIHcW6+RwlXLwEAAAQTCIkCAFRZWGkUAAREZ1y1RLpqUggUCCCDgOgECLNctORNGAAEVyLnmEil6fzUYCCCAQFgECLDCwkqjCCAgIv3bJ8gNx6VigQACCLhOgADLdUvOhBFAQAWyL1kgxZ9/DAYCCCAQFgECrLCw0igCCIhI55bxcv8paVgggAACrhMgwHLdkjNhBBBQgd3nzJaSb78GAwEEEAiLAAFWWFhpFAEEROTAxvHy9JkEWLwMCCDgPgECLPetOTNGAAERyTrjJCn9aQsWCCCAQFgECLDCwkqjCCAgIg3S4+Tl89KxQAABBFwnQIDluiVnwgggoAKZMyZL2Y7tYCCAAAJhESDACgsrjSKAgIgkxIusXFQHCwQQQMB1AgRYrltyJowAAiqQcewYKc/eDQYCCCAQFgECrLCw0igCCPwt8MbCdElLjsMDAQQQcJUAAZarlpvJIoCAJbBrwiCpKC4GBAEEEAiLAAFWWFhpFAEE/hZ4cUG6NK1HgMULgQAC7hIgwHLXejNbBBBQgbJS2Tl2ABYIIIBA2AQIsMJGS8MIICAiT8xJkzZN47FAAAEEXCVAgOWq5WayCCCgAhV5ubJr8kgwEEAAgbAJEGCFjZaGEUBARB44NU0OPYAAi5cBAQTcJUCA5a71ZrYIICAi5X/+IRnTjsQCAQQQCJsAAVbYaGkYAQRE5PZpqdKrbQIWCCCAgKsECLBctdxMFgEEVKDsl58kc/YJYCCAAAJhEyDAChstDSOAgIhcf1yqDGhPgMXLgAAC7hIgwHLXejNbBBAQkdJN30jW2bOwQAABBMImQIAVNloaRgABEbl8coqM6JyIBQIIIOAqAQIsVy03k0UAARUoWf+Z7L5oPhgIIIBA2AQIsMJGS8MIICAiCyemyPjuBFi8DAgg4C4BAix3rTezRQABESn+cK1kX7UQCwQQQCBsAgRYYaOlYQQQEJFzxibL0YcnYYEAAgi4SoAAy1XLzWQRQEAFit5+U3JuvgoMBBBAIGwCBFhho6VhBBAQkTNHJstxfQmweBkQQMBdAgRY7lpvZosAAiJS+MbLknvPLVgggAACYRMgwAobLQ0jgICIzB6WLNMGEGDxMiCAgLsECLDctd7MFgEERKTgP/+SvEfuxQIBBBAImwABVthoaRgBBETklMHJcvJgAixeBgQQcJcAAZa71pvZIoCAiOx55lHJf+ZRLBBAAIGwCRBghY2WhhFAQESmD0yS04YmY4EAAgi4SoAAy1XLzWQRQEAF8p9/SvY8/hAYCCCAQNgECLDCRkvDCCAgIif2T5IzhhNg8TIggIC7BAiw3LXezBYBBDhCyDuAAAIRECDAigAyXSDgYoHj+ybJ3JEEWC5+BZg6Aq4UIMBy5bIzaQTcLVDwyr8l74E73I3A7BFAIKwCBFhh5aVxBFwvMLVPkswbRYDl+hcBAARcJkCA5bIFZ7oIIKBfIfyv5N5zMxQIIIBA2AQIsMJGS8MIICAix/ZJkvkEWLwLCCDgMgECLJctONNFAAGRwhVvSO7t10GBAAIIhE3g0tEvyU9lTcLWPg0jgIC7BY7tnSTzR7MDy91vAbNHwH0CBFjuW3NmjIDrBYreWSE5N13pegcAEEAgfAI/DJwhV6TMDl8HtIwAAq4WYAeWq5efySPgWgECLNcuPRNHwL0CRWvflpzrLnUvADNHAIHwC6SmyYkDloW/H3pAAAFXClADy5XLzqQRcL0AAZbrXwEAEHCfQPFHayX7yoXumzgzRgCBiAq8O/JSWVwxJqJ90hkCCLhDgK8QumOdmSUCCOwtQIDFG4EAAq4TKP70I8m+9FzXzZsJI4BAZAVKWneQmYc8EtlO6Q0BBFwhcGL/JDljODWwXLHYTBIBBCoFCLB4GRBAwHUCJV9+JrsXznfdvJkwAghEXuCJsQ/IypIuke+YHhFAIKYFpg9MktOGEmDF9CIzOQQQ2EeAAIuXAgEEXCdQsuEr2X3eGa6bNxNGAIHIC2T0GCVnNb488h3TIwIIxLTAKYOT5eTBSTE9RyaHAAIIVBUgwOKdQAAB1wmUbv5Wss461XXzZsIIIBAdgQtHvyK/lTWITuf0igACMSkwe1iyTBtAgBWTi8ukEECgWgECLF4OBBBwnUDpj99L1pzprps3E0YAgegIbB48S65OOjk6ndMrAgjEpMCZI5PluL4EWDG5uEwKAQQIsHgHEEAAAUug7NefJfO04wFBAAEEIiNQt76c2OfVyPRFLwgg4AqBc8Ymy9GHE2C5YrGZJAIIVAqwA4uXAQEEXCdQ9vtvkjnzGNfNmwkjgED0BN4edaU8Wj4iegOgZwQQiCmBhRNTZHz3xJiaE5NBAAEEfAkQYPkS4ucIIBBzAuU7/5SMkybF3LyYEAII2Feg6KAucspBD9h3gIwMAQQcJXD55BQZ0ZkAy1GLxmARQKDWAgRYtSakAQQQcJpA+e4syZg61mnDZrwIIOBwgYfHPiJrSjo4fBYMHwEE7CBw/XGpMqB9gh2GwhgQQACBiAkQYEWMmo4QQMAuAhV78mTX0Rzlsct6MA4E3CKw8/BxsqDBJW6ZLvNEAIEwCtwxLVV6tiXACiMxTSOAgA0FCLBsuCgMCQEEwitQUVQkuyYODm8ntI4AAgh4ETh79FLZVZaODQIIIFArgQdPTZNOB8TXqg0eRgABBJwmQIDltBVjvAggUHuB8nLZOaZf7duhBQQQQCBAgW+GniHXJ0wL8CluRwABBPYWeGJOmrRpSoDFe4EAAu4SIMBy13ozWwQQ+Ftg16ShUlFYgAcCCCAQUYGKho3lpF5LItonnSGAQOwJvLggXZrWi4u9iTEjBBBAoAYBAixeDwQQcKVA5ozJUrZjuyvnzqQRQCC6Am+OuVaeKh0S3UHQOwIIOFrgjYXpkpZMgOXoRWTwCCAQsAABVsBkPIAAArEgkHX2LCnd9E0sTIU5IICAwwQK2/eQU1vd7bBRM1wEELCLQEK8yMpFdewyHMaBAAIIREyAACti1HSEAAJ2Esi+4gIpXve+nYbEWBBAwEUC9497Qj4oPshFM2aqCCAQKoGG6XGy5Dw+BhEqT9pBAAHnCBBgOWetGCkCCIRQIPeOG6TwzddC2CJNIYAAAv4L/NH7SDm33gX+P8CdCCCAwN8CrZrEy1Nz0/BAAAEEXCdAgOW6JWfCCCCgAnsee1DyX3gaDAQQQCBqAnNHLZPscv4SGrUFoGMEHCrQ5cB4ue9k/uxw6PIxbAQQqIUAAVYt8HgUAQScK1Dw0nOS9/A9zp0AI0cAAccLfDVsvtwcf5zj58EEEEAgsgL92yfIDcelRrZTekMAAQRsIECAZYNFYAgIIBB5gcK3lkvuLVdHvmN6RAABBP4WqGiyn5zU/QU8EEAAgYAExndPlIUTUwJ6hpsRQACBWBAgwIqFVWQOCCAQsEDxZx9L9qIFAT/HAwgggEAoBV4fe5P8q6R/KJukLQQQiHGBE/snyRnDk2N8lkwPAQQQ2FeAAIu3AgEEXClQ+sN3knXmDFfOnUkjgIB9BPI79ZbTDrjNPgNiJAggYHuBeaOSZWqfJNuPkwEigAACoRYgwAq1KO0hgIAjBMozdkrGCRMdMVYGiQACsS1w57hn5NPiVrE9SWaHAAIhE7js6BQZ2SUxZO3REAIIIOAUAQIsp6wU40QAgdAKlJXKzrEDQtsmrSGAAAJBCGzvN0UuSOdIcxB0PIKAKwXumJYqPdsmuHLuTBoBBNwtQIDl7vVn9gi4WmDXMaOkIjfH1QZMHgEE7CFw2sgVkl9BTRt7rAajQMDeAk/OSZPWTePtPUhGhwACCIRBwLYB1pYtW+TMM8+Ub7/91uu0DzzwQOnZs6eccMIJMnDgQElO5r/0heH9oEmbC2zbtk3OOussOffcc2XEiBFmtPn5+XL55ZfLwQcfLAsW8L/o17SEmbOOk7Ktv9h8lRkeAgi4QeCLEefKbTLZDVNljgggUEuB1y5MlzopcbVshccRQAAB5wk4NsDypD799NPlkksukfT0dOetACNGoBYCZWVlctddd8nrr78uM2fONKHVihUr5N1335V//OMf0r1791q0HvuP7j5/jpR8/WXsT5QZIoCA7QXK9ztQpnX5p+3HyQARQCC6AunJcfL6Qv7OE91VoHcEEIiWgO0DrObNm8sDDzwgjRo12suosLBQPvroI7npppvk119/lfvuu0/Gjh0bLUf6RSBqAvp74V//+pc8/fTTojsXR40aZXZk6Q7FuDj+17maFibn2kuk6L3VUVs7OkYAAQQ8BV4ed7v8u/gIUBBAAIFqBfTooB4h5EIAAQTcKODYAMtarOeff14WLlwop5xyilx99dWSkpLixnVkzgggEIRA3r23SsHrS4J4kkcQQACB0Avkdekvp+93U+gbpkUEEIgZgSMOSpBbT0qNmfkwEQQQQCAQAccHWJ9++qlMnjzZHJ+65pprJDXV9x/o99xzj9x+++3yyiuvSL169cxRKz12pZfu4tIjiYceeug+u1fKy8tl/fr18uqrr8qaNWvMbhe9+vfvLxMnTjTj8NwppjtjdEz//OdfRwJuvfVWmTFjxj7rU/U+HVfv3r3NfS+//LKpY3TRRRfJeeedV/nsxx9/LNdff70UFRXJww8/LO3atTM/C2SMWivphhtuMDt3Zs2aJVdcccVefn/++acJB7WvW265xczPnx09v/32m7z00kuybNky2bBhg2i9ssGDB8tpp53m1VXHrWPRNViyZInomuqlBieddJKMHj26ssZZVlaWnH322ebn3nbmWbXTvO3cKy4ulg8++EBeeOEFef/992X37t1m7Y466iiZOnXqPkdQrXer6oLVrVtXevToIcccc4xMmTJlr/pr1nrdf//95mdVL+vd8/bzQNxqmqf2qUcI58yZI61bt97r/fD1h0OgRr7as/vP9zz9D8n/52N2HybjQwABFwncPP55+apofxfNmKkigEAgAhN6JMqFE/gf7AMx414EEIgdAccHWNYOLA13LrjgAklI8P1JWStE0FBIA4eMjAzp3Lmz5OTkmMBFA4qqgU1paak88sgj5siiXr169TLhV25urnzxxRfm1zT80pCqWbNm5t+rBlMaktx4442mfc9r8+bNMnfuXPn+++/NL/sKsDRYOuecc+Snn34yQcpll10mbdq0kWDGqG1oQKZ9ex7D1LYefPBBue2227yGW95+C1RUVMjy5cvl2muvFS0urqGahlfqa7nqOp1xxhmSmJhY2cTOnTtNePbGG28Ymy5dupifffPNN5KXl2d21+nPtcZZsAGWjuG6664zwZrVh74r+pEADbI0LLvzzjsrg0Dt3wqwrHlYA7bmo/+u9rp21nyCCbCCcaspwNq1a5cJPFeuXGnea8+As6Y/uoIxcvofhQWv/kfy7r/d6dNg/AggEEMCWwecIBelnhlDM2IqCCAQSoFThyTLzEFJoWySthBAAAHHCDg2wNIdO7qbRgMWPTZ49913S/v27f2CtwIsvXn69OmmAHyTJk3M7qXVq1ebUEIvzyLYumNn9uzZcsQRR5gQqm3btpV9afijz3z44YeyePFis6NHLyvA0iBEx7Zp0yYTgnXs2HGvcVohnPWLvgIsDUl095X21a9fv8q2ghmjPqw7yi6++GLp1q2b6M6g/fffv3IHj+ev+cLduHGjzJs3TzSQuuqqq8wOJf06pAY0n332mTHSemW6ZkcffbRpTnf8aFioLp5roT/bsWOHeUZ3Zt1xxx1mN1YwAZaGcRpOaUA3fvx4ufLKK03gp5cGZDpn3c2lP9MAUt8FvawAq+ruN/2ZrqUGfxpc6TpY70MwAVYwbtUFWGr93HPPmfXUy98AK1gjX++E3X9e9O5bknP9X7/fuRBAAAFbCCQkyMyhb0qJ/P//0GOLcTEIBBCwhcCiI1NkdFf+fLDFYjAIBBCIuIDtAyzdIVPTNW7cOFP7So9K+XtZAdaAAQMqAxvrWc8AwDq6p8fmHn30UbNbS4tjT5gwYZ+unn32WROEeYYdVoD1+eefm2OJGtRoeOJ5tEyDuMsvv9zs/tIdQUuXLq1xB5Z1/549e0woo7vA9NLwLZgx6rM6Tj1K+OSTT5rgQwO4888/X3755RcT7AwcONAnrfU1PLVdtGiRzJ8/f5/dcNaxNj1OqGNv0KCBaHijO7JatGixz1pop19++aVZ3+HDh8tZZ51lAqdAjxBaO9ySkpK87kbSXXS6w0t3Z6mhtb41BVi6DvrM119/vVebgQZYwbpVF2BZv667xnQXXNUjptUtZLBGPl8Mm99Q8tUXsvtCdjrYfJkYHgKuE/hk1IVyV/kk182bCSOAgG+Be2amStdWvk+c+G6JOxBAAAHnCTg+wFJyPZqn4dEBBxzg1wpYAZbWp9LwpOplhQC6E0eP0Vk7cmpq3FutKs8AS48e3nvvveZInWetLivA0RpUupNL62XVtANLAx29V4Mm3ZEUyFVdPS1twzpKqLuntH6UHousejyupr70+JkGTBqaaAikNcSqXhoUXXjhhWZnk9bd0t1dGhppKKjz0WORvmpsBbMDy+rDCiS9HTPV43bqqu+DBooadlUXYGnIqbvt9MjqQQcdZHZ2qZlegQZYwbp5C7CsXVRvvfWWOeqq77keN/XnCGGwRoG8f3a8tzx7t2QcO8aOQ2NMCCDgYoGylgfJ9I5PuFiAqSOAQHUCLyxIl2b1+Mo0bwgCCLhTwPYBlrdi3LpUJSUl8sMPP5gdQhr4VD3+VdNyWgGWHt0bMmTIPrdaIUl1f/nX3U4axujPdQzvvfeeKQquoUJ1O7A0RNAaT6tWrZKHHnqocseY7tx67LHHTNigxcVrCrA0YNGdUhp06bG3Vq1aVTtNf8fo2YB1lFB3OVWt5+Xrt4evouLWmunxSw24dLfXmDFjzLy1oH51Rc+r9mutjRbRr+kaNmxYZZF3f/r43//+Z2ptWbWwdGdbdTWwrLpnustJj0N6HuO0AixfXtZ8g3Xz9ty6devMEU4tvK+/HzSw8zfACtbI1zyd8POM48dLeWaGE4bKGBFAwEUCL46/W/5b1MNFM2aqCCDgSyAxXmTFojq+buPnCCCAQMwKODbAslbE+lLe22+/7XcI4vkVQutrf54r7C3A0l03ultKwyatyaSFv61Li4LrLi09cldTgPX777+bOloaXmh4Y+1Iaty4sdlBpvWXqguwrL5GjBhhipHrzp+qVzBj9GzDCkX02Ka3rxLW9LvAnyBGn68alPgTnHhbG92JpvWddKeU56W73rT4u9Yqs75S6E8f3sZf3VcIPde9alF6K8A67LDDvO7c0x1q2lcgAZY3t6rj1VpceqRRj6JqIKi7zPSoZSgDLH/X2Gl/WmZffLYUf/GJ04bNeBFAIMYFcroNkTlNr43xWTI9BBAIRKBN03h5Yk5aII9wLwIIIBBTAo4PsDz/cu+t2La31bICjSVLluy1e8a611uA9dFHH4mGFdYX6/r06WO+lqe1t3Qn1LJly8yOl5oCLA269Jidhht6TE0DMd31o3WxtO6SHi2sLsDSAudai0pDGS1ArvfqcUTPK5gxWs971sHSX9OxehZb9/XW+xNu6K45aweWtfvNn3DJW4Clv2YFVJ4/9zYOf/qwdmDpjjzrS5HVHSHU3W165FK/tvjxxx/v9fXGQI8QButW9Tn9+MCll15qPjwwdOjQymL3oQywvBn5ei+c8PO8xXdLwZLnnTBUxogAAi4TuG7ci/Jt8V9H1LkQQACBgR0S5LqpqUAggAACrhVwdYClO55mzJixz+Jb4YBVWDw+Pt7UbtIi5FqIffLkyfvUarJqCNUUYOmX6nR3jH6RT8OX1157zfxHjxTqUcmaAiyrXSuk6tGjhwmYtBC6XtZurkDHaE3eOj6oR++mTZtmalI1a9bM7BTytturKlpmZqapYfXzzz9XWwMrOzvbOGpRe6sGllX8vroaWH/88Yd5pmnTpibo07UItIi7FSrVVANLA0itf+VPDSxr7t6eCTTACtbNM8DSnVf61Uc90mjVV/N1DLbq+gVrFAt/chYuf01y77whFqbCHBBAIMYEfh40XRYlnx5js2I6CCAQrMDx/ZJk7ojkYB8pahe3AAAgAElEQVTnOQQQQMDxAo4PsHbt2mV2PWkRbn/rKFk7crT4u9aUsr7kp6vp+RVC3XGlhbo1lDnzzL++VOatILbnV+xqCrA0YFi7dq0JSTTI0vBKC89rAKG7evwJsLRQtxaW1/BK/6NhkxY+twKNQMeo93sWcNdgrVevXmYnj9r4e5QwkK/p6bFNLXyuRyetXT2HHHKI168QWl8uPOGEE4yTfn0x0AArkC/seb5DNX2FUN10LbWQvu6i0y8lpqSkBFzEPVg3a701wOzUqZOpwbZ48eLK4vmBBljBGjn+T0ARKd30jWSdPSsWpsIcEEAg1gRSUuWkgcukQijYHGtLy3wQCEbgwgkpMqFHYjCP8gwCCCAQEwKODbA08NGaUxpG6e4nDUV8FTa3VswKsPTfNaDSwtfp6ekmRNKjWPr1vfr161eGVdYuGf2ZhkYapmjNIb30iNYjjzxi7tXLV4ClNZD0GKEe2dNn9biaHh+0vljo6yuE2sfWrVvNcUUNc6xArTZj1KBKi6prQDRnzhxTP8mqLaZH5Pw9SqhHItVSv2SoO4KOOeYYSU5ONqGg7jpT119//XWv9oqLi82uNjXUY5JaC8z66qMWyNd2tF0NZ7RYejBfIbS+zqehmRY3151cegxTLy1Yr++NBndVPwRQU4Clz+naPfPMMyZ4tL5mGegOLB1DMG6e9cq0jUWLFsn8+fPN2ukVaIAVrFEs/ClYUVgouybt+zGHWJgbc0AAAecLfDh6kdxXNtb5E2EGCCBQa4F7ZqZK11Z//Xc9LgQQQMCNArYPsLSguK/L29fganrGCrCOPPJIWb9+vblVj8npX/o3bNhgakvdfPPNMnz4cLO7SQMY/dKhhgQaXGh/eo/n1+i0reeee86EINZuHCuU0iNzVtDkWQdKC43rbiptK5AAS8drBSVz584149Ji5oGOUcMl65m+ffvKHXfcYY4yWpe1+6l9+/Zy9913i/6zpkudli9fbmpDaVBnOWVkZBhXratVtei5tqeBl4Zn+pXGhg0bmuLsujNJi7HrpfObOXOmCQ2DCbC0DR2DFr/XsFPHofXLNOzR98uqa3bnnXeaMVtXdV8h1DW0nuvfv78JUa16ZMEEWMG4eQZYAwYM2Gf3WqABVrBG+pzl5PnlR8/3pLY/9/X7PxQ/z5x5jJT9/lsomqINBBBAIKQCpa07yIxDHglpmzSGAALOFFhyXro0TGdHpjNXj1EjgEAoBBwbYGnQoXWgtOi27vTxDF58wVgBlu7I6dChg9l9s2bNGhOeaAClXwrUwuyel+7OWrdunTz++OPmuJYGWRpeTJw40dTE0p1E1s4qrWmlxd29BVjaprfaSYEGWFpPSutG6bitwt2BjrGoqEjOP/98+f777yvb8Jyz564cPSanIZPuVPN16Q4xLdKuX4a0AkH96qIetzv00EP3qR+m7eXn55uvO77wwgvGV9dCAxHtV4M+rX2lV7ABlj6ra6Rj0tBO+9DgatCgQWb9jj766H3mVtNXCLUQv4aWOidrx5j2EUyAZXkG4uYZYHk7OhtMgBWMkT5T24DK1/O+3rdQ/Dz7yoVS/NHaUDRFGwgggEDIBZ6d8IC8Udgl5O3SIAIIOEegUZ04eelc3/893DkzYqQIIIBA4AK2DbACn4r/T/jzVTr/W+NOBBBwusCeJxZL/nNPOn0ajB8BBGJUYHfPkXJmoytidHZMCwEE/BHo0SZB7pzOFwj9seIeBBCIXQECrClTYnd1mRkCCPglUPTOSsm5ib8c+oXFTQggEBWBq8b+R74raRqVvukUAQSiLzD5iCRZMIYvEEZ/JRgBAghEU4AAiwArmu8ffSNgC4HSn36QrDOm2WIsDAIBBBDwJrBlyKlyeeIp4CCAgEsFzhuXIkf24guELl1+po0AAn8LEGARYPGbAQEEKipk5+i+QTkUpaZLXEW5JBcVBvU8DyGAAAJ+CdSpJyf2fc2vW7kJAQRiT+Dek1PlsAP5AmHsrSwzQgCBQAQIsAiwAnlfuBeBmBXIOv1EKf35R7/n93vrdvJDl56S3biZeabxzt+l/defS7Pft/rdBjcigAACgQisHXuFPFQyMpBHuBcBBGJE4PUL0yU9hS8QxshyMg0EEAhSwJUBVpBWPIYAAjEskHPD5VK0ZpVfM/zjwLby6dDxXu8duOJlabTrD7/a4SYEEEAgEIGSgzvLzLYPBvII9yKAQAwItGwUL8/MS4uBmTAFBBBAoHYCtgywMjIyajcrnkYAAQQCFCh87SXJf+k5v576euh4yW62n9d7D/jlB+n1vn9BmF+dcRMCCCDgIfDExEdkZUEHTBBAwEUCQzolytVTUlw0Y6aKAAIIeBewZYB1ww03SE5ODmuGAAII2E4gLi5OOnXqVO24UgoLZPSSp2w3bgaEAAKxIZB5+DiZ3+CS2JgMs0AAAb8EZg1NlhkDk/y6l5sQQACBWBYgwIrw6jZp0iTCPdIdAvYQiKWdlR07dpT4+HivsHVys2X4a/7t5LLHyjAKBBBwmsClY1+Wn0oaOW3YjBcBBIIUuPH4VOl3CAXcg+TjMQQQiCEBWwZYMeTLVBBAwEECuyYMloriIp8j/mLgaNne9hCv9x206X/S5fMPfLbBDQgggECwAt8NP12uipse7OM8hwACDhP49znp0qQuBdwdtmwMFwEEwiBAgBUGVJpEAAFnCmSddaqUbv7W5+Dz6jeUj0YdLUVp6XvdWy87UwaselWSigp9tsENCCCAQNACDRrJiYe/HPTjPIgAAs4RaF4/Tp4/e+//vuGc0TNSBBBAILQCBFih9aQ1BBBwsEDeg3dKwX9f9GsGhel15MdO3SVjv5YSV1EuzX7fKu2+XS+JJSV+Pc9NCCCAQG0E3h53rTxaPKQ2TfAsAgg4QGBwx0S55lgKuDtgqRgiAghEQIAAKwLIdIEAAs4QKHpvteRcS3FkZ6wWo0TA3QLF7bvLya3ucTcCs0fABQKzhyXLtAEUcHfBUjNFBBDwQ8DWAVZmZqa8+eabUlRUfU2azp07S9++ffeZ6p9//imffPKJaBtlZWWm4LIWUO/Zs6e0bNnSD5rqb9H23nnnHdm2bZsMHDhQOnTY93PWu3btkvfff192795t+m7durX069dPUlNT92lY71mxYoXUr19fxowZIwkJFGms1QLxMAJBCpTvzpKMqWODfJrHEEAAgcgK/GPio/JOgfd6fJEdCb0hgEC4BG6fliq92vJ3g3D50i4CCDhLwNYB1o8//ijvvfeelJeXV6vqLcDauHGjCa/0OQ2DkpKSpKSkpDLI6tOnjxx66KFBr9T69evlq6++koqKCq8BVnZ2tgmkNHhr166d+eevv/4qjRo1krFjx0pKyt7bgD/++GPZvHmzDB8+XFq1ahX0uHgQAQRqL5A5+wQp++Wn2jdECwgggECYBXb1OVLOrntBmHuheQQQiKbA6xemS3oKBdyjuQb0jQAC9hGwdYClQdGXX34pbdu2NeGOP5fuilqzZo0Jq7p06SK9evUyO6A0wNJQ6/vvvzcB0rhx40ygFOhlta/t6eVtB9bnn38uX3/9tRx++OHStWtXc9/atWvlp59+ksGDB8vBBx9c2W1GRoasXLlSmjVrZubI7qtAV4T7EQitQN69t0jB6xRHDq0qrSGAQLgELhrzimwtbRCu5mkXAQSiKNBuv3j5x+y0KI6ArhFAAAF7Cdg6wHrrrbdk69at0rt3bznssMN8ymlotWrVKvn999+lffv2MmjQoL2e0dBJjyTqsUL9me6OCuQqLCw0YVNOTo4kJiZKQUGB1wBLd1/pEcYRI0ZUHlf87rvv5IMPPpCqO8Y0bPvtt99k9OjR0rx580CGw70IIBAGgaJ3VkjOTVeGoWWaRAABBEIv8O2IeXKdHB/6hmkRAQSiLjCpZ6KcP54C7lFfCAaAAAK2EbBtgFVcXGzCJq0PNXToUGnTpo1PNKtmlt6oO6waN27s85lAbtCaVj/88IPZ2ZWVlWWCp6o7sPS4oI5bw62JEydKvXr1TBdWgKX1svQZvfR5raV10EEH7RO2BTIu7kUAgdAJlP3+m2TOPCZ0DdISAgggEE6BJs3lxO7+fT01nMOgbQQQCL3AxZNSZGy3xNA3TIsIIICAQwVsG2BpHally5YZVt0t9c0338gff/xh6k6lp6ebHVmdOnUyxwOtS48H6i6npk2bmlpTWvsqVNeWLVtMUXbdJaWF1t9++22vAZb2p7u0dAfWyJEjpUWLFmYIVXdg6W4xazeXjrVhw4ahGirtIIBALQUyT54iZdu31bIVHkcAAQQiI7Bi/E3yZFH/yHRGLwggEDGBp89MkwMb///fdSLWMR0hgAACNhWwbYBl7U5SNw2t9NJASoMfq/7UAQccYOpGJScnm59/+umnsmHDBlMzS0Ov//3vfyY40qN/WltK60xpAXf9GmEgl+620qOJOg4Nr7R2loZP3nZgabtalF0LyddUA0sDMQ3btEaWfhmRCwEE7COQe8f1Uvjm6/YZECNBAAEEahAo7HSEnHrA7RghgEAMCTSrFycvLEiPoRkxFQQQQKD2ArYNsDSI0kAqLi7O1LPS4EkDLP2yoIZS+rPS0lLzNcF+/foZCQ2Ovv32W3PcUEMnrVWl4Zbu0tIjifqs1q7S+7VNfy4NzLROlRZv9/x6YU0BVnVfIdSdYRqA6Tj0mKG2rUcddUcZFwII2EegcPlrknvnDfYZECNBAAEEfAg8NOFxWVv4/x+JAQwBBJwtMLxzolwxmfpXzl5FRo8AAqEWsG2ApQGVBlX777+/DBs2bJ+v8+lX/vRrf55fFLSKvitSamqqCaq0vpReugtLvwS4fft284wGSf7sxLL6adWq1V7jqCnA0v527dpljhxqDS8N0Fq3bi0DBgwwgZq2+cUXX0jfvn3NMUgN2z788EPZuXOnCez2228/UyfLqp8V6kWnPQQQqFmg9KcfJOuMaTAhgAACjhH4o/8xcm7aOY4ZLwNFAIGaBRaMTZbJh4euHAreCCCAQCwI2DbA8oWru6u0RpYGUxr26I6q1atXy88//2wCI29fGbQKrGux927dupkjfjVd+jVDrXWlgdf48eOlbt26lbf7CrCqazcvL0+WL19udl1piGZ9GVF/XUMy3WX2448/Slpa2j59+jLh5wggEDqBjJOOlPKdf4SuQVpCAAEEwixw3ujXZUfZ//93lTB3R/MIIBBGgUdPT5ODm1P/KozENI0AAg4UcGyA5RlGWV8CtI4Q1q9fXyZMmGBCoKrXunXrTH2qli1bmgCpukuDMQ2pqvsKYrABlo5x8+bNlV9W1OL0uttMj0Lqjiy9dGeZ1u/q3bu3KVbPhQACkRfIufkqKXr7zch3TI8IIIBAkAJfjzpHbiznK6pB8vEYArYRaFQnTl46lxIjtlkQBoIAArYRsHWAlZ+fb3Y/aQH2qpcGWLqTSY/fWQGWVTercePGpraUPlv12rRpk3z00Uc+AyyriLzW2fLn8hWIaRsZGRkmFNNi8lp8Xuelu8a2bt1aGWjpfVbf+gXDUaNG+dM99yCAQIgFCv77ouQ9eGeIW6U5BBBAIHwCFfu1lJO6PBu+DmgZAQQiIjDs0ES58hjqX0UEm04QQMBRArYMsPbs2WOOB+qxuv79+5s6UVUvPQZoFUIfMWKECaR++eUXeffdd02dKd2BpTuxql7WDiw9rldTOLRjxw5Tw8r64mHVdvTXtQi7VSRev4g4dOjQGhffKgY/evRoU+dKLw20/vjjD7Hm4Blg6T017RJz1JvGYBFwmEDJxq9l94LZDhs1w0UAAbcLvDHxNnm2oLfbGZg/Ao4WOG9cshzZi/pXjl5EBo8AAmERsGWApcHQqlWrRGtQaRF3DXGq7sKygqiGDRuaWlFatF2P/emuLP0KoNa36tq1615ouqNLQy+tn6XH87p06RI0aqBHCK1dVVYxeKtjdmAFvQQ8iEB4BcrLJeP48VK+Oyu8/dA6AgggEEKBgsP6y6zmN4WwRZpCAIFICzw1N01aNaH+VaTd6Q8BBOwvYMsAS9ms3VTl5eWmQHufPn1MgXP9d/2Cn9aO0kt3aHXo0KFS2vpqoAZeGlLpz7Sou4ZbujtLv0LYoEEDc8RQC6kHewUSYGkgZ9XTqvr1w+pqYOk8ahuyBTs3nkMAgb8Ecq66SIo+fBcOBBBAwFEC9014Sj4sbOOoMTNYBBD4S+CARnHyz3nB/x0FRwQQQCCWBWwbYCm6FjPXulYaWmkgpQGWdXRPQyktcF71S4IaFunurO+//14qKirMM/pscXGxaUeP/A0bNswcObSu3NxcWbp0qRQUFFTW0/K16IEEWFu2bDHHEfUopFWo3Wrfs1i87s7SS2ti6c4yDbt0ZxkXAghERyD/uadkzxMPRadzekUAAQSCFNg+6Hi5IHlekE/zGAIIRFNgYo9EuWAC9a+iuQb0jQAC9hWwdYClbH/++ad88sknojWvNJzSMEqLtOuOrObNm1cr+/PPP4vuYtLnNLjSIEsDol69ekm9evX2ei6cAZb1tUQN0PSoY926+37eWvv/4IMPTC0svbT2lRamrzpO+75GjAyB2BQo/uITyb747NicHLNCAIHYFYiPl7NGvC4Z5eziiN1FZmaxKqDF27WIOxcCCCCAwL4Ctg+wIrVouvtKC8dr3SzPI4mR6p9+EEDAfgIV+XskY/rRUpGbY7/BMSIEEECgBoH1Yy6UW0snYYQAAg4TeOX8dKmXFuewUTNcBBBAIDICBFgiZofWxo0bzY6tkSNHSrNmzSKjTy8IIGB7gZwbLpeiNatsP04GiAACCHgKlLdsK9M6PgkKAgg4SKBrqwS5ZyblQxy0ZAwVAQQiLECAJSL6dcK3335bOnbsyO6rCL+AdIeA3QUK33xNcu+4we7DZHwIIIDAPgKvTLxTXijohQwCCDhEYNbQZJkxMMkho2WYCCCAQOQFCLAib06PCCDgIIHynX9I5slTpKKkxEGjZqgIIICAyJ7uQ2R2k2uhQAABhwg8NCtNOraId8hoGSYCCCAQeQECrMib0yMCCDhMIPuKC6R43fsOGzXDRQABBETuGv+MfFL011eOuRBAwL4CzevHyfNn8+EF+64QI0MAATsIEGDZYRUYAwII2Fqg4L8vSt6Dd9p6jAwOAQQQ8Cawbcg0WZh4BjgIIGBzgUk9E+X88Sk2HyXDQwABBKIrQIAVXX96RwABBwiUbf1FMmcd54CRMkQEEECgikByipwx+L+SW5EGDQII2Fjg+uNSZUD7BBuPkKEhgAAC0RcgwIr+GjACBBBwgMDuhfOk5MvPHTBShogAAgjsLfDpuEvkzuJxsCCAgE0FkhNF3lhYRxIof2XTFWJYCCBgFwECLLusBONAAAFbC+Q//7TsefxBW4+RwSGAAALeBMpbt5dph/wDHAQQsKnAkE6JcvUUjg/adHkYFgII2EiAAMtGi8FQEEDAvgKl322SrPkn23eAjAwBBBCoQWDJxLvlPwU9MEIAARsKXHJkiozpmmjDkTEkBBBAwF4CBFj2Wg9GgwACNhbIOnuWlG76xsYjZGgIIICAd4HcXiPkjIZXwoMAAjYUeOWCdKmXGmfDkTEkBBBAwF4CBFj2Wg9GgwACNhbY8+TDkv+vJ2w8QoaGAAIIVC9w6/h/yfqiAyBCAAEbCfRplyA3n5BqoxExFAQQQMC+AgRY9l0bRoYAAjYTKPnfetl9wVybjYrhIIAAAv4J/DLsFLkk/lT/buYuBBCIiMD541NkUk+OD0YEm04QQMDxAgRYjl9CJoAAApEUyJx9opT98mMku6QvBBBAICQCcel15ZR+S6RQkkPSHo0ggEDtBZacmy4N63B8sPaStIAAAm4QIMBywyozRwQQCJlA3uK7pWDJ8yFrj4YQQACBSAp8OP4Kua9oZCS7pC8EEKhGgOODvBoIIIBAYAIEWIF5cTcCCLhcoPiTDyX7svNcrsD0EUDAqQJlB3eW6W0fdOrwGTcCMSVwwYQUmdiD44MxtahMBgEEwipAgBVWXhpHAIGYEygrk8yTp0jZH7/H3NSYEAIIuEPgxQn3yX8Lu7pjsswSARsL8PVBGy8OQ0MAAVsKEGDZclkYFAII2Fkg966bpHDZK3YeImNDAAEEqhXI7j1W5tZbhBACCERRYFCHBLl2Kl8fjOIS0DUCCDhQgADLgYvGkBFAILoCRWvflpzrLo3uIOgdAQQQqIXAjeOel6+L969FCzyKAAK1Ebjs6BQZ2YXjg7Ux5FkEEHCfAAGW+9acGSOAQC0FKvbkmWOE5dm7a9kSjyOAAALREdgy4nS5XKZHp3N6RcDlAqlJIq9dWEcS4l0OwfQRQACBAAUIsAIE43YEEEBABXJvv04KV7wBBgIIIOBMgQaNZHqvf0tZHDtAnLmAjNrJAuO6J8pFE1OcPAXGjgACCERFgAArKux0igACThco/vQjyb70XKdPg/EjgICLBd6bcLU8WDjMxQJMHYHoCNx6YqoccXBCdDqnVwQQQMDBAgRYDl48ho4AAtEV2H3ObCn59uvoDoLeEUAAgSAFSjt0kxkH3hvk0zyGAALBCLRoGCfPzk8P5lGeQQABBFwvQIDl+lcAAAQQCFag4OUXJO+hu4J9nOcQQACBqAv8a8ID8nphl6iPgwEg4BaBGQOTZNbQZLdMl3kigAACIRUgwAopJ40hgICbBMozd0nm7BOlIjfHTdNmrgggEEMCWX0nybw6F8bQjJgKAvYWeHJOmrRuSvV2e68So0MAAbsKEGDZdWUYFwIIOEIg795bpeD1JY4YK4NEAAEEvAlcO/ZF2VjSHBwEEAizQK+2CXL7tNQw90LzCCCAQOwKEGDF7toyMwQQiIBAyVefy+4L50WgJ7pAAAEEwiPw3eh5clXZ8eFpnFYRQKBS4OJJKTK2G1/+5JVAAAEEghUgwApWjucQQACBvwV2L5wvJV9+hgcCCCDgTIEmzeSk7i9KhcQ5c/yMGgEHCNRJiZNXLkiXeH6bOWC1GCICCNhVgADLrivDuBBAwDEChW+8LLn33OKY8TJQBBBAoKrAmgnXysOFQ4BBAIEwCRxzRJKcPYbi7WHipVkEEHCJAAGWSxaaaSKAQPgEKvJyJfP0E6V8187wdULLCCCAQBgFig89XE5ucUcYe6BpBNwtsHhWmnRoQfF2d78FzB4BBGorQIBVW0GeRwABBEQkb/HdUrDkeSwQQAABxwo8PWGxLC/s5NjxM3AE7CrQvXWC3DWD4u12XR/GhQACzhEgwHLOWjFSBBCwsUDJxg2ye8FpNh4hQ0MAAQRqFsgYMFnOSj0XJgQQCLEAxdtDDEpzCCDgWgECLNcuPRNHAIFQC2Rfdr4Uf/JBqJulPQQQQCBiAleM+Y/8UNo0Yv3REQKxLtAwPU6WnJce69NkfggggEBEBAiwIsJMJwgg4AaBwpVLJfe2a90wVeaIAAIxKrBx7AK5tmRKjM6Oaf1fe/cdbVdZ5gH4Pef2EDoJBBK6QIAgNdRQAykiiBQp0lGKFBEREKUIQ1EBiRhQiogURwZnYBSdURQVFBQVQSKCiCCgIqTn5vY765wA4tBuOWWX56x1FzDu7/ve93n3mj9+a599CNRe4KDtmuKYnb28vfbyTiRAIIsCAqwsTlVPBAjURaC/qzPmHHNQ9L7wXF3OdygBAgSGLbDyqnHgRrcMexsbECCwRODrx7fFqst7ebv7gQABApUQEGBVQtEeBAgQeEVg0fUzo/22G3kQIEAgtQI/mH5hXNexfWrrVziBpAjsNL4xztmnJSnlqIMAAQKpFxBgpX6EGiBAIEkCPU89EXOO/WCSSlILAQIEBiXQufE2cfjoiwe1xsUECLxR4LMHtcYWazWgIUCAAIEKCQiwKgRpGwIECLwqMP/8M6Lzpz8CQoAAgdQKXD/9mvh+x/qprV/hBOotMH7VYlx1RFu9y3A+AQIEMiUgwMrUODVDgEASBDrv/UHMv/CTSShFDQQIEBiSwIuT9o+Tm04Y0lqLCBCIOH3Plpi6SSMKAgQIEKiggACrgpi2IkCAwKsCc44/LHqefBwIAQIE0ilQKMQZu98Rz/Qsn876VU2gjgKjlynEbSeOqGMFjiZAgEA2BQRY2ZyrrggQqLPA4rvuiIUzLq1zFY4nQIDA0AV+N/WjcWHX3kPfwEoCORU4eufmOHi7ppx2r20CBAhUT0CAVT1bOxMgkGeBnp6Yc/yh0fP0U3lW0DsBAmkWWG2NOHB9v6qa5hGqvfYCzY0R/3HKiFiqpVD7w51IgACBjAsIsDI+YO0RIFA/gcXf+kYsnHl5/QpwMgECBIYp8D/TL4qvdmw7zF0sJ5Afgf23borjdmvOT8M6JUCAQA0FBFg1xHYUAQL5EujvWByld2H1/uWZfDWuWwIEMiOw+N2T4sgVP5OZfjRCoNoCt5wwIlZZztNX1Xa2PwEC+RQQYOVz7romQKBGAu3fvDkWfWVGjU5zDAECBCov8OXp18aPOtat/MZ2JJAxgembNsZp01sy1pV2CBAgkBwBAVZyZqESAgQyKNC/cEH5XVi9f30hg91piQCBPAj8daeD49SGD+WhVT0SGJbAtce0xdqji8Paw2ICBAgQeGsBAZa7gwABAlUWaL/1q7HohqurfIrtCRAgUB2BQlNzfGznb8bzvctW5wC7EsiAwK4bNcbZe3v6KgOj1AIBAgkWEGAleDhKI0AgGwJ9c2fHnOMOi76XXsxGQ7ogQCB3Ar+delpc3LVn7vrWMIGBCnzpiLbYYFVPXw3Uy3UECBAYioAAayhq1hAgQGCQAotuujbab7p2kKtcToAAgWQI9K+xbhy0jv8floxpqCJpAjtu0Bjnvt/TV0mbi3oIEMiegAArezPVEQECCRQoPX1Vfgpr7uwEVqckAgQIvLPA3dMvjZs6Jr7zha4gkDOBGYe1xkZjG3LWtXYJECBQewEBVu3NnUiAQE4FSu/BKr0Py/KhdG4AACAASURBVIcAAQJpFFi0xS5x9LLnpLF0NROomsCk9RvjvH09fVU1YBsTIEDgdQICLLcDAQIEaiRQ+iXC0i8Sln6Z0IcAAQJpFLhq2vVxX+faaSxdzQSqIuDpq6qw2pQAAQJvKiDAcmMQIECghgKLvjIj2r95cw1PdBQBAgQqJ/D8rofFaXFk5Ta0E4EUC+w0vjHO2cfTVykeodIJEEiZgAArZQNTLgEC6Rbo/cszMef4w6K/Y3G6G1E9AQK5FCiMWCpO2u4b8WLfyFz2r2kCrxeYeWRbrD/GLw+6KwgQIFArAQFWraSdQ4AAgVcEFs68PBZ/6xs8CBAgkEqBX089PT7bNT2VtSuaQKUEdt+4Mc7cy9NXlfK0DwECBAYiIMAaiJJrCBAgUEGBnqefKr8LK3p6KrirrQgQIFAbgb61x8fBa86szWFOIZBQges/1BZrjvL0VULHoywCBDIqIMDK6GC1RYBAsgUWzrg0Ft91R7KLVB0BAgTeQuCu6Z+NWzu24kMglwJ7bd4Up0xtzmXvmiZAgEA9BQRY9dR3NgECuRXoefLx8ruwfAgQIJBGgYUT94hjRp6VxtLVTGDYAredOCJGL1MY9j42IECAAIHBCQiwBuflagIECFRMYOGXr4zFt99Ssf1sRIAAgVoKfGHajfFA5xq1PNJZBOoucPB2TXH0zp6+qvsgFECAQC4FBFi5HLumCRBIgkDf7Jdi7snHRO/fXkhCOWogQIDAoASe3e2o+ET/oYNa42ICaRZYpq0Qt36kLdqaPX2V5jmqnQCB9AoIsNI7O5UTIJABgcV33h4Lv/i5DHSiBQIE8iZQWGa5OG6rm2NO/1J5a12/ORU4fnJz7DexKafda5sAAQL1FxBg1X8GKiBAIOcCc08/Ibp/81DOFbRPgEAaBX457cy4rHNKGktXM4FBCayxUjFu+HDboNa4mAABAgQqKyDAqqyn3QgQIDBoga4H7495Z5866HUWECBAoN4CvetNiEPGzqh3Gc4nUHWBT72vJXbZsLHq5ziAAAECBN5aQIDl7iBAgEACBBZcdmF0fPeuBFSiBAIECAxO4D+nXxb/3rH54Ba5mkCKBLZcuyEuPbA1RRUrlQABAtkUEGBlc666IkAgZQK9zz4dc04+JvoXLkhZ5colQCDvAvO3fU98uO3jeWfQf4YFZhzWGhuNbchwh1ojQIBAOgQEWOmYkyoJEMiBQPstN8Sir16Tg061SIBA1gQ+P/WmeKhrXNba0g+B2HOzxjh1WgsJAgQIEEiAgAArAUNQAgECBEoC/V2dMffkY6Lnj38AQoAAgVQJPD35mDir75BU1axYAu8k0NoU8fXjR8QKIwvvdKn/nQABAgRqICDAqgGyIwgQIDBQgc57vhfzLz5noJe7jgABAokQKKywUhy96U2xMPxKWyIGooiKCBy3W3Psv3VTRfayCQECBAgMX0CANXxDOxAgQKCiAvPPPyM6f/qjiu5pMwIECFRb4IFpn4wvdO5e7WPsT6AmAu9apRjXHCWQrQm2QwgQIDBAAQHWAKFcRoAAgVoJdM96pPxVQh8CBAikSaBn/ObxwTGXpalktRJ4S4GLPtAaW6/jxe1uEQIECCRJQICVpGmohQABAq8ILPzylbH49lt4ECBAIFUCt0+/Iu7o2DRVNSuWwP8X2GNCY5zxXi9ud2cQIEAgaQICrKRNRD0ECBCIiL7ZL5Wfwur92ws8CBAgkBqBudvvHce1fDQ19SqUwP8XaGmM+NpxI2LUMl7c7u4gQIBA0gQEWEmbiHoIECDwisDiO2+PhV/8HA8CBAikSuCSqbfEw12rpqpmxRJ4VeCEyc2x70QvbndHECBAIIkCAqwkTkVNBAgQeEVg7uknRPdvHuJBgACB1Ag8NfnYOLvvwNTUq1ACrwpMGNcQXzi0FQgBAgQIJFRAgJXQwSiLAAECJYGuB++PeWefCoMAAQKpESiMHhOHbXRjdBaaU1OzQgmUBK48rDU2HuvF7e4GAgQIJFVAgJXUyaiLAAECrwgsuOzC6PjuXTwIECCQGoH7p30qvti5W2rqVSiBA7ZpimN3Fbq6EwgQIJBkAQFWkqejNgIECJRe6P7SizH39I9E71+e4UGAAIFUCHRP2DoOHXVJKmpVJIGxKxTjxmPbouC97W4GAgQIJFpAgJXo8SiOAAECSwQ6f/rDmH/+mTgIECCQGoHbps+IOzsmpKZeheZX4IL9WmO79Xx1ML93gM4JEEiLgAArLZNSJwECuRdY9JUZ0f7Nm3PvAIAAgXQIvDxp3/hI04npKFaVuRV4z2aN8bFpLbntX+MECBBIk4AAK03TUisBAvkW6OmJ8q8SPvpwvh10T4BAagQumHJrPNY9JjX1KjRfAqOWLsQNH26LES2+O5ivyeuWAIG0Cgiw0jo5dRMgkEuBUnhVCrGipyeX/WuaAIF0CTy5+/Hx6d4D0lW0anMj8Ol9WmLn8Y256VejBAgQSLuAACvtE1Q/AQK5Eyh9jbD0dUIfAgQIJF2gsNrqcfB610dvQUiQ9Fnlrb5p726Mj7/HVwfzNnf9EiCQbgEBVrrnp3oCBHIqUHqhe+nF7j4ECBBIusBPpp0bMzt3TnqZ6suRwOhlCnH9h3x1MEcj1yoBAhkREGBlZJDaIEAgXwK9f3km5p7+keh76cV8Na5bAgRSJ9C16Q5x2AoXpK5uBWdX4Lx9W2LS+p4KzO6EdUaAQFYFBFhZnay+CBDIvEDH978TCy49P/N9apAAgfQL3Dztqvh250bpb0QHqRd43xZNcdKU5tT3oQECBAjkUUCAlcep65kAgcwILJxxaSy+647M9KMRAgSyKfDSjgfEiY3HZ7M5XaVGYM1Rxbj2mLYo+tHB1MxMoQQIEHi9gADL/UCAAIEUC/QvXFD+KmHPk4+nuAulEyCQdYFCU1Ocs8vN8Yee0VlvVX8JFvj8Ia2x2RoNCa5QaQQIECDwdgICLPcHAQIEUi7Q9cufx7yzTkl5F8onQCDrAo/vcWKc17Nv1tvUX0IFDp/UHIdNakpodcoiQIAAgYEICLAGouQaAgQIJFxg0U3XRvtN1ya8SuURIJBrgdXXiYPWvTb6w/e3cn0f1KH5LdZqiM8e1FqHkx1JgAABApUUEGBVUtNeBAgQqKNA6Sms0tNYPgQIEEiqwI+mnx9f7tgxqeWpK4MCrU0RXz66LcauUMxgd1oiQIBAvgQEWPmat24JEMiwQOk9WKX3YZXei+VDgACBJAp0bLFzHLHsuUksTU0ZFTjjvS2xx4TGjHanLQIECORLQICVr3nrlgCBjAuUfpGw9MuEPgQIEEiqwI3Tro7vdW6Q1PLUlSGBvbdoipOnNGeoI60QIEAg3wICrHzPX/cECGRQYMGl50fH97+Twc60RIBAFgRe3OnAOLnh2Cy0oocEC6w/phgzj2xLcIVKI0CAAIHBCgiwBivmegIECCRcoH/B/Jj3yY9G9+9/l/BKlUeAQB4FCm0j4qxJX4s/9ayUx/b1XAOBQiHi6iPb4l2reO9VDbgdQYAAgZoJCLBqRu0gAgQI1E6g5/HHyiFW3/x5tTvUSQQIEBigwGNTTo4LuvcZ4NUuIzA4gdOmt8T0Tb33anBqriZAgEDyBQRYyZ+RCgkQIDAkgc4f/k/Mv+jTQ1prEQECBKoqsPYGceCaV1f1CJvnU8B7r/I5d10TIJAPAQFWPuasSwIEcirQfvP1sejGL+e0e20TIJBkgR9MvzCu69g+ySWqLWUCG49riCsPbU1Z1colQIAAgYEKCLAGKuU6AgQIpFRgwaXnRcf3705p9comQCCrAosnTo4jR56d1fb0VWOBpVoK8aUjWmPcit57VWN6xxEgQKBmAgKsmlE7iAABAvUR6F+0cMlL3R97pD4FOJUAAQJvIXDdtGviB53r8yEwbIHz3t8Skzbw3qthQ9qAAAECCRYQYCV4OEojQIBApQR6nng85n3ylOibO6dSW9qHAAECwxb4286HxEeLxwx7HxvkW+DIHZvjgzs05RtB9wQIEMiBgAArB0PWIgECBEoCnfd+P+Zf6Os67gYCBJIjUFxm2fj41l+NZ3uXT05RKkmVwG4bNcYn925JVc2KJUCAAIGhCQiwhuZmFQECBFIp0H7rV2PRDX75K5XDUzSBjAo8OuWj8W/de2e0O21VU2C9McX44uFt0ei1V9VktjcBAgQSIyDASswoFEKAAIHaCCz43Gei43++XZvDnEKAAIF3EOhfb0IcNHYGJwKDEii9tH3G4a2x5krSq0HBuZgAAQIpFhBgpXh4SidAgMBQBPoXty95qfujDw9luTUECBCouMD3pl8UN3ZsW/F9bZhdgQv2b43t3tWQ3QZ1RoAAAQJvEBBguSkIECCQQ4GePz5RDrH6Zr+Uw+61TIBA0gQWbT0ljl7qzKSVpZ6ECpwwuTn2neil7Qkdj7IIECBQNQEBVtVobUyAAIFkC3T+5J6Y/5mzkl2k6ggQyI3ANVOvjXu71s1NvxodmsD7t2qKj+zePLTFVhEgQIBAqgUEWKken+IJECAwPIH2b3wtFl33peFtYjUBAgQqIPDCLofGxwpHVWAnW2RVYIf1G+L8fVuz2p6+CBAgQOAdBARYbhECBAjkXGDBZf8WHd+9M+cK2idAoN4CxRVWilM2vy7+2rdsvUtxfgIF1h9TjC8c2hbNjQksTkkECBAgUBMBAVZNmB1CgACB5Ar0d3Ysean7b3+d3CJVRoBALgQennJaXNK9Zy561eTABVYcWYgrDm2N1Zb3i4MDV3MlAQIEsicgwMreTHVEgACBQQv0/PmpmH/uJ6L3+b8Meq0FBAgQqJRA34abxcGrXF6p7eyTAYFCIeLyD7bGJuP84mAGxqkFAgQIDEtAgDUsPosJECCQHYHuxx6J+ed9IvrmzM5OUzohQCB1At+efmnc3DExdXUruDoC5+zTEjuN973B6ujalQABAukSEGCla16qJUCAQFUFun758/KTWP1dnVU9x+YECBB4K4EF206PD7WdDohAnDSlOd63RRMJAgQIECBQFhBguREIECBA4F8EOn/8g5h/wSepECBAoG4CV029Pu7rWrtu5zu4/gKHT2qOwyYJr+o/CRUQIEAgOQICrOTMQiUECBBIjEDH3XfGgsv/LTH1KIQAgXwJ/GXXw+P0OCJfTev2NYF9tmyKE/doJkKAAAECBP5FQIDlhiBAgACBNxVY/B+3xsJrvkCHAAECNRcojl4lTphwbbzUP7LmZzuwvgK7b9wYZ+7VUt8inE6AAAECiRQQYCVyLIoiQIBAMgQWfe0r0f7165JRjCoIEMiVwK+mnh6f65qeq57z3ux272qIC/ZvzTuD/gkQIEDgLQQEWG4NAgQIEHhbgYVXXxGL77iNEgECBGoq0DthYhwy6tKanumw+glsukZDfO6g1igW61eDkwkQIEAg2QICrGTPR3UECBBIhMCCyy6Mju/elYhaFEGAQH4E7pz22bitc6v8NJzTTjdYtRifPag1lmop5FRA2wQIECAwEAEB1kCUXEOAAAECMf8zZ0XnT+4hQYAAgZoJzN9uz/hw62k1O89BtRdYa3QxLj2wNVYcKbyqvb4TCRAgkC4BAVa65qVaAgQI1FVg3pknR9dDD9S1BocTIJAvgSum3BgPdq+Rr6Zz0u3YFYpxyYGtMWY54VVORq5NAgQIDEtAgDUsPosJECCQP4G5Jx8d3bMezV/jOiZAoC4Cz+x2VJzRf2hdznZo9QRWWbYQFx/YGquv6KVX1VO2MwECBLIlIMDK1jx1Q4AAgZoIzD76A9H7zNM1OcshBAjkW6C46rj40AZXx7xYKt8QGep+1DKFuPgDrbHWKOFVhsaqFQIECFRdQIBVdWIHECBAIJsCLx+0Z/T948VsNqcrAgQSJfCLqWfG5V1TElWTYoYmsNLShbjogNZYZ2Xh1dAErSJAgEB+BQRY+Z29zgkQIDBsgZf22iX62xcNex8bECBA4O0EejbZJj640sWQUi6w4ivh1brCq5RPUvkECBCoj4AAqz7uTiVAgEBmBP4xeWJmetEIAQLJFbhj2mVxe+fmyS1QZW8rMGrpQlx4QGsIr9woBAgQIDBUAQHWUOWsI0CAAIHXBF7+wPToe/klIgQIEKiawNzt94rjWk6t2v42rp7AyssW4sL9W2Pt0b42WD1lOxMgQCD7AgKs7M9YhwQIEKiJwJwTDoueJx6vyVkOIUAghwKNjfG53W6IX3WPy2Hz6W15teWLccH+LbHGSsKr9E5R5QQIEEiGgAArGXNQBQECBDIhMO9Tp0XXAz/NRC+aIEAgeQJP73ZMnNV/SPIKU9GbCqw5qhgX7NcSqy4vvHKLECBAgMDwBQRYwze0AwECBAi8TmDBFRdHx3f+kwkBAgQqLlBcfe04Yp2ror3QVvG9bVhZgfXHFOMz+7VG6VcHfQgQIECAQCUEBFiVULQHAQIECPyLwKKbro32m66lQoAAgYoL/HzqJ+PKrt0rvq8NKyewyeoN8Zn9WmLpVuFV5VTtRIAAAQICLPcAAQIECFRFoPQUVulpLB8CBAhUUqB70+3j0BUurOSW9qqgwDbrNsR5+7ZGU0MFN7UVAQIECBCICAGW24AAAQIEqibQec/3Yv7F51RtfxsTIJBPgW9OuyK+1blpPptPcNe7bNgYn3pfS4IrVBoBAgQIpFlAgJXm6amdAAECKRDovP/HMf/c01NQqRIJEEiLwOwd9okTmk9OS7m5qHOvzZvilKnNuehVkwQIECBQHwEBVn3cnUqAAIFcCXT96sGYd8ZJuepZswQIVE+g0NoWF+14bfy2Z7XqHWLnAQscsn1THLWT8GrAYC4kQIAAgSEJCLCGxGYRAQIECAxWoPuxR2LemSdH/+L2wS51PQECBN4g8MfJx8an+g4kU2eB4yc3x34Tm+pcheMJECBAIA8CAqw8TFmPBAgQSIhAz1NPxvwLzore555NSEXKIEAgrQKFtdeLD67+xeguevKnXjM8a6+WmLxxY72Ody4BAgQI5ExAgJWzgWuXAAEC9RbofeG5WHDJudE969F6l+J8AgRSLnDftE/FVZ27pbyL9JW/TFuh/LL2LdbyU4Ppm56KCRAgkF4BAVZ6Z6dyAgQIpFagb/ZLseCS86Lr179IbQ8KJ0Cg/gJdm0+Kw5b7TP0LyVEFa40qlsOrNUcVc9S1VgkQIEAgCQICrCRMQQ0ECBDIoUB/+6KYf8m50fWzn+Swey0TIFApgVunzYi7OidUajv7vI3AxHUa4uy9W2Jka4ETAQIECBCouYAAq+bkDiRAgACB1wT6+mLBlZdEx3f+CwoBAgSGJPDypH3jI00nDmmtRQMX2HOzxjh1WsvAF7iSAAECBAhUWECAVWFQ2xEgQIDA4AUW335LLPzylYNfaAUBArkXKCy9TJy/7TUxq2dM7i2qBXD0zs1x8HZ+abBavvYlQIAAgYEJCLAG5uQqAgQIEKiyQNcD98XCmZdF7wvPV/kk2xMgkDWBJyYfH+f0HZC1tureT0MxovRLg7ts6JcG6z4MBRAgQIBACLDcBAQIECCQGIHe556NhTMvj65f/CwxNSmEAIHkCxTWHR8Hj5sRvQVBS6WmtfqKxTjjvS2xwape1l4pU/sQIECAwPAEBFjD87OaAAECBKogsPDqK2LxHbdVYWdbEiCQVYEfTzs3ru7cOavt1bSv7d7VUA6vvKy9puwOI0CAAIF3EBBguUUIECBAIJECi//7W7Fo5mXR392dyPoURYBAsgQ6t9gpDl/2vGQVlcJqPrBNU3x41+YUVq5kAgQIEMi6gAAr6xPWHwECBFIs0P3wQ+WvFPb86Y8p7kLpBAjUSuCmaVfF3Z0b1eq4TJ1TKESc/p6WmLKJr2FmarCaIUCAQIYEBFgZGqZWCBAgkEWBvpf/EQu/dHl0/uSeLLanJwIEKijwjx0PiJMaj6/gjvnYau3Rxfj4e1pi/THed5WPieuSAAEC6RQQYKVzbqomQIBA7gQWffWaaL/lhtz1rWECBAYuUFx+xTh7y5nxZO/ogS/K+ZWTN26M06a3RLMHr3J+J2ifAAECyRcQYCV/RiokQIAAgVcEOn5wd/lprP4F85kQIEDgTQV+v/tH4vze/egMQODY3ZrjgK2bBnClSwgQIECAQP0FBFj1n4EKCBAgQGAQAj2PP1Z+L1b3rEcHscqlBAjkRmC9jeOgsTOiPwq5aXmwja62fDFOndYcm63ZMNilridAgAABAnUTEGDVjd7BBAgQIDBUgf5FC8tPYnX877eHuoV1BAhkWOCH086Pr3TumOEOh97aLhs2lsOrpVoEfENXtJIAAQIE6iEgwKqHujMJECBAoCIC7bfdGIuun1mRvWxCgEB2BBZvuWscucyns9NQhTo5YXJz7DvRVwYrxGkbAgQIEKixgACrxuCOI0CAAIHKCnTe/+No//p10fPHP1R2Y7sRIJBqgRumzoz/7Rqf6h4qVfy6KxfjlKktseFqfmWwUqb2IUCAAIHaCwiwam/uRAIECBCosEB/+6JY9PXrYvHtt1R4Z9sRIJBWgb/vdGCc0nBsWsuvWN3v27IpTtqjuWL72YgAAQIECNRLQIBVL3nnEiBAgEDFBboevL/8NFb3449VfG8bEiCQLoHi6JXjE+++Kv7cu1K6Cq9QtcuNKMRJU5pj5/GNFdrRNgQIECBAoL4CAqz6+judAAECBCos0N/VGe1fvz5K78fyIUAg3wK/2+PkuLBnn9wh7DS+MU7cvTlWGOlF7bkbvoYJECCQYQEBVoaHqzUCBAjkWaDrV79Y8jTW7x7OM4PeCeRaoH/9TeKg1a7MlcEpU5tjr829qD1XQ9csAQIEciIgwMrJoLVJgACBXAr09ZXfjVUKsnwIEMinwP9OuzBu6Nw+881vvU5DnLB7c4xdwYvaMz9sDRIgQCCnAgKsnA5e2wQIEMiTQPcjvy4HWd2/eShPbeuVAIGIaJ84OY4aeXamLUrB1b5beeoq00PWHAECBAiEAMtNQIAAAQK5EWi/5YZykBU9PbnpWaMECER8Zeo18cOu9TNHUXrq6rjJzbH6ip66ytxwNUSAAAECbxAQYLkpCBAgQCBXAt2zHil/pbDrlw/kqm/NEsizwF93PiROLR6TGYKWxohjd2uOvbfw1FVmhqoRAgQIEHhHAQHWOxK5gAABAgSyKND+718vB1n9HYuz2J6eCBB4nUBxlVXjYxtfFc/1LZ96l102bIwP7dIcKy/rFwZTP0wNECBAgMCgBARYg+JyMQECBAhkSaDnid+Xv1LY9fOfZqktvRAg8CYCj+zx0bioZ+/U2oxeplAOrnbdqDG1PSicAAECBAgMR0CANRw9awkQIEAgEwKL77gt2m+7MfrmzslEP5ogQOCNAn3jN42Dx1yRSprSC9qP2aU5mmVXqZyfogkQIECgMgICrMo42oUAAQIEUi7Q+8JzUQqyFt95e8o7UT4BAm8l8N1pF8XXOrdNDdAm4xriqJ2bYsK4htTUrFACBAgQIFAtAQFWtWTtS4AAAQKpFOh+5Nex+D9ui86f/TiV9SuaAIG3Fli09ZQ4eqkzE080srUQR+7UFO/zkvbEz0qBBAgQIFA7AQFW7aydRIAAAQIpEui853vRfsdtUXpPlg8BAhkRaGiImZOviZ90r5vYhvbavCmO2LEplh3hJe2JHZLCCBAgQKAuAgKsurA7lAABAgRSIdDTUw6xFt9xa/TNfjkVJSuSAIG3F3h+l0PjtMJRiWPafM2GOHxSU2zs64KJm42CCBAgQCAZAgKsZMxBFQQIECCQYIHev72w5P1Y//nvCa5SaQQIDESguOrYOGn8VfH3/mUHcnnVrxmzXCEOm9Qce0zwhvaqYzuAAAECBFItIMBK9fgUT4AAAQK1FOj+3cNL3o91349qeayzCBCosMBv9jgtLu3Zs8K7Dm67hmLEoTs0x6E7NA1uoasJECBAgEBOBQRYOR28tgkQIEBg6AKdP/p+tN9xa/Q8/tjQN7GSAIG6CfRutEUcsvLn63b+nps1xge3b45Ry3jPVd2G4GACBAgQSJ2AACt1I1MwAQIECCRCoK+v/LXCUpDV99I/ElGSIggQGLjAt6ddEjd3bj3wBRW4cof1G+KQ7ZpjvTHFCuxmCwIECBAgkC8BAVa+5q1bAgQIEKiwQN+Lfy+HWKUwy4cAgfQILNhmenxoxOk1KfjdazTEQds2xVZrN9TkPIcQIECAAIEsCgiwsjhVPREgQIBAzQW6Zz1a/rXCzh/fU/OzHUiAwOAFCi2tceXOX4qfda89+MUDXLHeKsU4cNum2Gm8F7QPkMxlBAgQIEDgLQUEWG4OAgQIECBQQYGuB++PjrvvjM77763grrYiQKAaAs/ucnh8onBExbdec1QxDti6KaZsIriqOK4NCRAgQCC3AgKs3I5e4wQIECBQTYGuXz24JMj68Q+qeYy9CRAYhkBx7Bpx3HpfjNmx9DB2+efScSsWY/+tm+I9mwquKgJqEwIECBAg8DoBAZbbgQABAgQIVFGg+7e/jo67/ys67vleFU+xNQECQxV4aMrp8fnu6UNdXl63+orF2G9iU7xnM8HVsCAtJkCAAAECbyMgwHJ7ECBAgACBGgh0P/ZIdHz3zuj43n/X4DRHECAwUIHejSfGIaMvHejl/3Ld2qOL8f6tmmLauwVXQwK0iAABAgQIDEJAgDUILJcSIECAAIHhCvT8YVYsLgVZd98Z0dc33O2sJ0CgAgL/Ne2z8Y3OrQa80/jVirHPlk2x20aCqwGjuZAAAQIECAxTQIA1TEDLCRAgQIDAUAR6nnpyyRNZd98Z/V2dQ9nCGgIEKiQwb9s949i2095xty3Xaoj3bdkU276r4R2vdQEBAgQIECBQWQEBVmU97UaAAAECBAYl0PvM0689kdXfvmhQa11MgEBlBAojRsRlO8yMX/Ss8aYb7rpRY+y1eWNMGCe4qoy4XQgQIECAwOAFKkBPGgAACcBJREFUBFiDN7OCAAECBAhUXKD3+b+89kRW3/x5Fd/fhgQIvL3An3c9Ks6MQ1+7qFiM8tcE37t5Y4xboYiPAAECBAgQqLOAAKvOA3A8AQIECBB4vUDvi38rf62w9Nc3+yU4BAjUSKC4+lpxxJpfjBVGLx17btZY/mtrLtTodMcQIECAAAEC7yQgwHonIf87AQIECBCog0DfvLnRdf+90XnfvdH1i5/VoQJHEsiPQHHFUdE6eWo8ts7uMXHXDfLTuE4JECBAgECKBARYKRqWUgkQIEAgnwI9Tz2xJMi6797oefqP+UTQNYEqCDRvu2M5uGrZaXIVdrclAQIECBAgUEkBAVYlNe1FgAABAgSqLND1wH3lMKvz/nujf8H8Kp9mewLZE2gYu3q0Tp4WLbvsEQ2rjctegzoiQIAAAQIZFRBgZXSw2iJAgACBbAv0zZm95Kms+++NroceyHazuiNQAYGWXadE665TonmbHSqwmy0IECBAgACBWgsIsGot7jwCBAgQIFBhgZ4nHi8/kVUKtHqf+VOFd7cdgfQKNL5rg2jZdY9o2XG3aFh5THobUTkBAgQIECAQAiw3AQECBAgQyJBA189+8s+vGC5amKHOtEJgYAKF1tYoPW1VCq2at9xmYItcRYAAAQIECCReQICV+BEpkAABAgQIDF6g7+WX/vkVw1//YvAbWEEgZQJNEzYth1YtO+4apV8V9CFAgAABAgSyJSDAytY8dUOAAAECBN4g0PP4rOh66OfR9asHo/vRhwkRyIxAcbnly4FVKbhq2nTLzPSlEQIECBAgQOCNAgIsdwUBAgQIEMiRQM+fn4ruhx4sh1mlv+jry1H3Ws2CQMO4NaJ5sy2jabOtonmzraIwcukstKUHAgQIECBA4B0EBFhuEQIECBAgkFOB3r+98Low64Hob2/PqYS2ky5Q+nrgq4FV6d99CBAgQIAAgfwJCLDyN3MdEyBAgACBNwj0zZ2z5CuG5aezHoi+2S9TIlA3gdJTVaWnq8qh1dbb+QXBuk3CwQQIECBAIDkCAqzkzEIlBAgQIEAgEQL9HR1LwqxfPRBdDz0YvS88l4i6FJFtgSVfDSwFVtuX/3wIECBAgAABAq8XEGC5HwgQIECAAIG3FVgSZj1YDrN6/vQkLQIVE2jaZLNXAqsdonHNtSu2r40IECBAgACB7AkIsLI3Ux0RIECAAIGqCXQ/9kj56ayeJ34fPX+YFX1zZlftLBtnT6C4zLKvPWFVesqq0DYie03qiAABAgQIEKiKgACrKqw2JUCAAAEC+RDo/v3vloRZrwRaPX/+Uz4a1+WABBrXWjcaN9w4msaX/iZEwxprDWidiwgQIECAAAEC/19AgOWeIECAAAECBCom0PePF6N71qPR8/hj0V0OtmZF/+LFFdvfRskVKC67XDS+ElS9GloVWtuSW7DKCBAgQIAAgVQJCLBSNS7FEiBAgACB9AmUA61Zj0b370vB1qzo/ftf09eEit8g0Lje+PKTVeXQasMJ0bDqWEoECBAgQIAAgaoJCLCqRmtjAgQIECBA4M0EXn1KqxxolYKtWY+CSrhAccVR0bRhKayasOTrgBtuHNHQmPCqlUeAAAECBAhkSUCAlaVp6oUAAQIECKRUoPe5Z+O1v+efjZ5X/rsUdvnUTqDQ1BQNq42LhrGrR8Nqq0fjehuU311VHL1y7YpwEgECBAgQIEDgTQQEWG4LAgQIECBAILEC/Z2d/wy2SqHW8/8Muvrmz0ts3UkvbElA9WpQ9bp/rjwm6aWrjwABAgQIEMipgAArp4PXNgECBAgQSLtAKcB6/VNbr3+KqxR85f3TsPKYNw+pxq6edxr9EyBAgAABAikUEGClcGhKJkCAAAECBN5eoH/hguibO+eVv9nlf/a/2X/PmRN98+akgrPQ1ByFkSOjsNTIKIxcOoqlf5b/fWQUl1o6CsstV/7a36tPV5W+DuhDgAABAgQIEMiKgAArK5PUBwECBAgQIDA0gf7+18KuJSHXksDr1b/+0n8vXDi0vd9mVaGtrRxAFcuh1NL/+u+vBFXFkUv+7+Xgqrml4jXYkAABAgQIECCQFgEBVlompU4CBAgQIECAAAECBAgQIECAQE4FBFg5Hby2CRAgQIAAAQIECBAgQIAAAQJpERBgpWVS6iRAgAABAgQIECBAgAABAgQI5FRAgJXTwWubAAECBAgQIECAAAECBAgQIJAWAQFWWialTgIECBAgQIAAAQIECBAgQIBATgUEWDkdvLYJECBAgAABAgQIECBAgAABAmkREGClZVLqJECAAAECBAgQIECAAAECBAjkVECAldPBa5sAAQIECBAgQIAAAQIECBAgkBYBAVZaJqVOAgQIECBAgAABAgQIECBAgEBOBQRYOR28tgkQIECAAAECBAgQIECAAAECaREQYKVlUuokQIAAAQIECBAgQIAAAQIECORUQICV08FrmwABAgQIECBAgAABAgQIECCQFgEBVlompU4CBAgQIECAAAECBAgQIECAQE4FBFg5Hby2CRAgQIAAAQIECBAgQIAAAQJpERBgpWVS6iRAgAABAgQIECBAgAABAgQI5FRAgJXTwWubAAECBAgQIECAAAECBAgQIJAWAQFWWialTgIECBAgQIAAAQIECBAgQIBATgUEWDkdvLYJECBAgAABAgQIECBAgAABAmkREGClZVLqJECAAAECBAgQIECAAAECBAjkVECAldPBa5sAAQIECBAgQIAAAQIECBAgkBYBAVZaJqVOAgQIECBAgAABAgQIECBAgEBOBQRYOR28tgkQIECAAAECBAgQIECAAAECaREQYKVlUuokQIAAAQIECBAgQIAAAQIECORUQICV08FrmwABAgQIECBAgAABAgQIECCQFgEBVlompU4CBAgQIECAAAECBAgQIECAQE4FBFg5Hby2CRAgQIAAAQIECBAgQIAAAQJpERBgpWVS6iRAgAABAgQIECBAgAABAgQI5FRAgJXTwWubAAECBAgQIECAAAECBAgQIJAWAQFWWialTgIECBAgQIAAAQIECBAgQIBATgUEWDkdvLYJECBAgAABAgQIECBAgAABAmkREGClZVLqJECAAAECBAgQIECAAAECBAjkVECAldPBa5sAAQIECBAgQIAAAQIECBAgkBYBAVZaJqVOAgQIECBAgAABAgQIECBAgEBOBQRYOR28tgkQIECAAAECBAgQIECAAAECaREQYKVlUuokQIAAAQIECBAgQIAAAQIECORUQICV08FrmwABAgQIECBAgAABAgQIECCQFgEBVlompU4CBAgQIECAAAECBAgQIECAQE4F/g9yADFkX0bHlgAAAABJRU5ErkJggg=="/>
          <p:cNvSpPr>
            <a:spLocks noChangeAspect="1" noChangeArrowheads="1"/>
          </p:cNvSpPr>
          <p:nvPr/>
        </p:nvSpPr>
        <p:spPr bwMode="auto">
          <a:xfrm>
            <a:off x="573881" y="465138"/>
            <a:ext cx="2286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9" name="AutoShape 22" descr="data:image/png;base64,iVBORw0KGgoAAAANSUhEUgAABLAAAALmCAYAAABSJm0fAAAgAElEQVR4Xuy9B9hlRZnv+36h++smSsYGmoxkRLLkJIiAkqNkAfXoPffMzJmZMzP3Hu+dmTszZ+bO8cyDgAoIKkgygCCIgEgOkpQgWcFAkCZ0juf5r6Y+q4sVau291/7W2utXz8MzTn9r16r6vbUq/Outt4aWLFmyxEgQgAAEIAABCEAAAhCAAAQgAAEIQAACEKgpgSEErJpahmJBAAIQgAAEIAABCEAAAhCAAAQgAAEIJAQQsGgIEIAABCAAAQhAAAIQgAAEIAABCEAAArUmgIBVa/NQOAhAAAIQgAAEIAABCEAAAhCAAAQgAAEELNoABCAAAQhAAAIQgAAEIAABCEAAAhCAQK0JIGDV2jwUDgIQgAAEIAABCEAAAhCAAAQgAAEIQAABizYAAQhAAAIQgAAEIAABCEAAAhCAAAQgUGsCCFi1Ng+FgwAEIAABCEAAAhCAAAQgAAEIQAACEEDAog1AAAIQgAAEIAABCEAAAhCAAAQgAAEI1JoAAlatzUPhIAABCEAAAhCAAAQgAAEIQAACEIAABBCwaAMQgAAEIAABCEAAAhCAAAQgAAEIQAACtSaAgFVr81A4CEAAAhCAAAQgAAEIQAACEIAABCAAAQQs2gAEIAABCEAAAhCAAAQgAAEIQAACEIBArQkgYNXaPBQOAhCAAAQgAAEIQAACEIAABCAAAQhAAAGLNgABCEAAAhCAAAQgAAEIQAACEIAABCBQawIIWLU2D4WDAAQgAAEIQAACEIAABCAAAQhAAAIQQMCiDUAAAhCAAAQgAAEIQAACEIAABCAAAQjUmgACVq3NQ+EgAAEIQAACEIAABCAAAQhAAAIQgAAEELBoAxCAAAQgAAEIQAACEIAABCAAAQhAAAK1JoCAVWvzUDgIQAACEIAABCAAAQhAAAIQgAAEIAABBCzaAAQgAAEIQAACEIAABCAAAQhAAAIQgECtCSBg1do8FA4CEIAABCAAAQhAAAIQgAAEIAABCEAAAYs2AAEIQAACEIAABCAAAQhAAAIQgAAEIFBrAghYtTYPhYMABCAAAQhAAAIQgAAEIAABCEAAAhBAwKINQAACEIAABCAAAQhAAAIQgAAEIAABCNSaAAJWrc1D4SAAAQhAAAIQgAAEIAABCEAAAhCAAAQQsGgDEIAABCAAAQhAAAIQgAAEIAABCEAAArUmgIBVa/NQOAhAAAIQgAAEIAABCEAAAhCAAAQgAAEELNoABCAAAQhAAAIQgAAEIAABCEAAAhCAQK0JIGDV2jwUDgIQgAAEIAABCEAAAhCAAAQgAAEIQAABizYAAQhAAAIQgAAEIAABCEAAAhCAAAQgUGsCCFi1Ng+FgwAEIAABCEAAAhCAAAQgAAEIQAACEEDAog1AAAIQgAAEIAABCEAAAhCAAAQgAAEI1JoAAlatzUPhIAABCEAAAhCAAAQgAAEIQAACEIAABBCwaAMQgAAEIAABCEAAAhCAAAQgAAEIQAACtSaAgFVr81A4CEAAAhCAAAQgAAEIQAACEIAABCAAAQQs2gAEIAABCEAAAhCAAAQgAAEIQAACEIBArQkgYNXaPBQOAhCAAAQgAAEIQAACEIAABCAAAQhAAAGLNgABCEAAAhCAAAQgAAEIQAACEIAABCBQawIIWLU2D4WDAAQgAAEI1JfAu+++az/72c9s5syZNjIyYnvuuaettdZa9S0wJYMABBICS5Yssd/85jf2wAMP2OLFi+0DH/iA7bPPPjY2NgahCSAgGzz11FP2y1/+Mnn7Bz/4Qdtjjz1seHh4AkrDKyEAAQjUl0CtBay5c+faxRdfbC+99FLPCW633XZ20kkn9TxfMoQABCAAAQg0ncCiRYvs5Zdftocfftiee+45e/vtt23BggW51Vp++eXtnHPOsbXXXrvp1af8EGg0gTlz5tjTTz9tjz32mL3yyiuJwCyBJC9tuummdtppp9mkSZMaXfc6Fv6dd96xJ554IrHHa6+9ZrNmzUoExLy0yy672FFHHVXH6lAmCEAAAhNKAAFrQvHzcghAoGoCWnR/4xvfsGeffda23nrrRLiWp4iffLGcSWPVFiH/OhPQIlei1Y033pgsesukTTbZxE4//XQWwGWg8WxfCahNX3DBBYmIIG+jQw455H3vf+utt+z888+3GTNm2OGHH554wTQlaSy74YYb7Oc//7ktXLiwVLEPPfRQ22uvvUr9hofzCagNXXfddYlnVZGA6OekOcqnP/1p23LLLUEMAQhAICHAeuZPDQEBi48CAhAYeAI/+clP7Mc//rFNmTLFzjjjDNtggw2WqfOjjz5qV111lcnr5Nhjj7Uddthh4JlQQQiEBOS1ceWVV9qTTz5ZGo6OH51yyim27rrrlv4tP4BAvwjI6+WKK64w9fmrrrqqfeYzn7HVVltt/PX6+6233mq33HJLIsSeeeaZtuGGG/areF29R55Wl112mUmAK5sklBx33HE2derUsj/l+QwCOgqoeYVExTJpaGjIdtttNzvssMPet9lWJh+ehQAEBo8A65mlNm2UgLXccsvZxz72sY4G2D/+8Y92++23jx+B4Ajh4H3U1AgCWQRef/11u/DCC01u/FqUbLvttiZvEe2Iyq1fRy30v9dZZx0766yzTEehSBBoEwGJt9dcc03iueGn0dFRW3HFFW3atGmJAOwnxWaRYLX66qsnojBHj9rUYppbVx2JlVfu/PnzTfPKj3zkI7beeuslQsMjjzxiv/71r5PjXVtttZWdfPLJjRAR3nzzTfva175mmuv6SYLUyiuvnMRTCmMp6W8a8/TfmmuuSaylHjZptaFLLrnEZs+evUyumlusssoqqXEC1c/KFupTJa5KyCJBAAIQ8AmwnmmggKUd3s9//vPJYFw2KVDl17/+9fGdEASssgR5HgLNJqAd96uvvjozjg8eJM22L6XvjoBEXHlvuGNHimP1qU99KhGmCCLcHVt+XS8CEqe0oSmv3KxjXRISTj311CSwed2T6vO9733P7rvvvqSoEj4kymnDV2IJqb8EdMzn0ksvtWeeeSZ5sTYBdLmFjmeyOdZfW/A2CAwiAdYzDfPAQsAaxM+QOkGgfwQUj0LHQxSPQrenaaK/0kor2TbbbJNM9kMPk/6VjDdBYOIIyPvq29/+9vjtVxtttFGyeOc40cTZhDdXT+D3v/99clTw+eefNx2flVCreaaOb330ox9tjEehvK4U10sXLWhMO/DAA23//ffHg6f6JpT6hhdffNEuuuiixMNP4pXCEnz4wx+eoNLwWghAYBAJtH0906gjhAhYg/gJUicIQAACEJhIAm+88UayANYR28mTJzcq7s9EcuPdEKgDgQcffDDxLlbS8TPF9UJ8njjL/PCHP7Sf/exnSQGyLo6ZuNLxZghAAALNJ4CA1XwbUgMIQAACEIBAxwQUB07HB3UUiZsEO8bIDyEwIQS+853vJDeHKnGT4ISYYPyl8rq6+OKL7YUXXkhip3GT4MTag7dDAAKDSQABq8Cu8+bNs8ceeyyJLSA3bbmZK2l3SzfX7LrrrqZ4WmNjY1Et5Be/+IV985vfjHrWf0hHmxRcevr06bm/1VEQnbtXINKXXnop2VF3MR5cMN6NN944KbeCluYFiXQ3HcQWVkewDjjggGUe14LoD3/4g915552mwKmuPO7olm73UVli4qx0Wh651Z933nnjN/OklTOsox8kT38Lvf8U7FWTFDFWio2p5tch1qNQbqJ33313EmxcdVGMGvFTLAVx0xXfMfzCOs6aNcsef/xx0+7tq6++Oh4bSvkq4KuOUehmIk3C0lJsXXRMQ/E5fvvb3ybvUFl1E6DadBW2UVk7sY94KE6eyqkU+83lfR/+956Xn2x8/fXXjx9lyWobOual/qjTFNNO1efpFjq9R7EDxUXfsZKCdCsG4eabb560jzXWWCO6KMpDV9fff//9Sf66KUt9k47t6BinhBPFCVHspZjgtb3Or6gise3dzyeMvajFjI6rZiVXJ32T6sc15uibUXLfvPjstNNOyc5+r4Km+3VTH64+Uknfp/putWPZS+XTOzX26UjMLrvsUiqmS6/bltqP+uC77rrLdGxHbdW107XWWitpT7qwIasPC+3Q6/G+qE2l/d2vk+rmvj93vG2zzTZLvr3Y7yRsg2XKlNVeY/s1/12d9PVZ9lAblH1lW30LRXGFOnl30RygDMesZ2Vb9YeKZ+J/65pfagxWHKui+aU/1mmM0a2J66+/fvKtKpC4PIHcEUmVI3Z8d2X2+4aiMbHsuNtJO8qaU3Y6jrh69mqu6rc1jZWK26vxXN+1xr177rknsYv69U7mcb493HjubK2/qR90eeu9Gm9233330rHQNCfROkI3KfprH9eGFFtN3972228fFXpBaxPV/957703mWP5aSvHm9tlnn2QOEBtvsRffjuoSuybzx18dL9bcOKas3Y7pseXL64/y5n2+XTRX98fQMuN8+O130j+mrc3C8Stm/Vb07k76nU7GkF6N5WX7VdW/ivVMEdd+/x0BK4O4Gp4m7gry6RYQWcbRLTba9dJko6hD67QzKpo4qJPUYHPddde979aTrHJLwDrxxBOXuULaf7ZTwcjlIVFEO4NOEMhr3BrAFCdAk7as1Gl5ynY86tDlju92NFWeiRCwdHuNyqFB3wkIWWxi+Lnfqj3fcccdy9zKmZWvbsI54YQTkglxmGIW9C+//HISC8K/iacbASvGNipnJx1+2L6KvrmYzjpmoJQwoNujtGByaSIELLH96U9/arfddlthn6dyakKnSdwxxxyT3OSVlzQZ/v73v5/c9pjXlmPz7HV+MbaMae9hPmUErDL9pd4j5kcffXRyU1qM4JdXR18YdR4Dqq8CXWcFuVZ+EhL222+/ZPGRJxJV0ba0GXL55Zcnng55SSKr6iTBJytVNd7HtCv/mWeffdauvfZa041yeUn2loisIPtFQbqbKGCVaS9qg/vuu6/tvffemYJuFXOAsrb1n5cwp2NmEqrzvi/3nefNL/26uXFD7SPm29D4ftRRR9mmm24aNe8qGhPLjrsx46NfMAkpqpfmFb36PpRPmb63aK7lf29urqMxXhvX/hifVn7lffzxx6feUOieDwUszZu1QajbY7PGVq1LJHofcsghhZse6lfVBxWN1a48+v4kKmizIGv9o03smPor9qLWJNrQykq9/Hb0jk7XZDFlLdOussb0Tsvn80sTsNRWtCmum4fDmzJD9jF9LALWstR6OZaX7VdVkirWM92MeVX8FgErhaoW+EUDQvgzTRg0QBx22GG5E/lOO6O8iYM6IgWmVjDSIqEjLLeuTj7nnHOSa9LD1KlgpHy0a3PVVVeN3/oY03jVSWoxnBXsstPylJ28hrdxqez9FrA00dEtNvJYiU1qI5rMyDMjK2nXSxMJecPFJi2UTzrppPdNcosW9FqEfOtb30oGST91I2DF2EbvKtvha+dJItLMmTPHi1o0WY/hVzRB1/d64403JoKin/otYMlWmshoElw2ySNEAb+zvIE0odeV9T7boneojZxyyim2wgorvO/RXudXVBb396L2npZPrICVdeV6UdnkVStOEjM6TbK9+gQJ5Wrzp59+uj3wwAOl2oI2b7QQTmsDVbQt9WPqH33xyu2QS0jT7qO7TVFctJOsuEBasIepyvE+1ibqB7RhdtNNNy1T7qLf6/s47bTTcj2zmyZgybZXXnll0h7LJHlvSKhMi/1UxRygTNn8ZyVmqO3GbOy536lt77DDDsk3FgrFfvw69ZsSNfU9S+yJSepDJITLkyZNCK+LB5Y8i1SvMuNIzM3CvZ6ryttN3vnqVyQcyEP+kksuKRQJnK0031KfLoEkLfn20FxPpz9ix+28b0TvknCueVBs2/Hbp9Y+qmuY0vKU0OXGdtnTF3HzLhDp9bejsna6JtNvdZpFc5+0y396NaZ3Uz5ni1DAEm9tVKotFQnovj21YXncccel9rEIWEtJVTGW12U9EzOe9PMZBKyAtibb2n146KGHxv+iAUW7zOoEtDOgQd4dv7r55pvHB6aY21/8zqjoOE/R4tcVUM9dccUV4xPftPKqXhqU5GEhzyK/08qKmdDJgk1lSuu4tbOkm3G006dFjgZ3PSfhTYsQJ7yp7FpAderxk/bxlJm8hm6XLr9+ClhpHjmOnwZ3DZayn+wpDwnfnnn80haSel6TDrmCq23LDhLPJKr4O3DyYtAC0L9SvKh9+DfxaOGoSZk87PxJchW2kc3KdPhZQls/BCz/9ii97+STT851o/c9ZXwhMGvQiOWgyYz6Mvcdyl76XiWMuOM5+ma1o6jndLzNPZsX5yNt8ipPGB1Tk/ClOitf7VbJe9T3PNlxxx3ft2DrdX5lBtui9p6WV4yAFX7vmtxLxJdHiTYYxFesNdHXYssfc/TObmNWhUeQ1K5+9atfJe/U4lZ20O66RCCVLW3sUznS7KV/73XbShN9dUzmyCOPHG+r2qW/4YYbkuNZrp3uvPPOSXvy+5+qx/vY9qUjZNrwcaKbyqjvQzfJyVNabUB20nendiiPBpfyxDk9k+YRknXbakx7DRd9sf1kTF+fNkZpvqAjUDqu6gRIeYnIe0lHR33vAYk8EmNCkSfm3Y5n7Bwg1rb+c2nCq5uv6ZvXGOzGdtVN81D/CHHa7YK+zdRf6Jv93e9+l7xW+amv1fehfjxr3qDfyNM67XhzHQSs0JPbfR/yvNP3oTaitqPvQiKwPz7lfR9VzFX9ebsC6svmThCSfeSt5Ma+rDKrTegoqOoWJt8e6o/Vv+k/fRsHH3xw4pErHmrHOq6oOb9/ikQhO4444oj3iZXqXySsSoBTSmOsf1d9ND6Isz9ea46ozXDfeyqcWynPvfbaK2mTLuyKboPW5pluhnYpbU1SxbcT25fpu1EfIttqPHN9juqjTWP1O37q15jeyZwkbUx2fazWAW6cV3vQGiC0c1YfGzvX9DnF9MtNO0JYxVhehm2V65lOxrwqf4OAFdANPTy22GKLRHHOOiKjjkydvhbrSkWTOX9w06613IWzUoyApYFJuzvOoyZPwHDvCT8wiUraxQ13zzvpHMMPTR28FmIHHXRQqmda2k6AxBrF+wrjWnRSHtU5ppN0bMLFlvv3fglYmojI+08x15Q0sdSER4N+lnu2BEAFYHaDapawoR1t7WCqg1PSZEq7R2lxjNK8+nRMSC7oLuXZQ7+XECxPDqUskbQK2+h9ZTr8UAB29Sv6lmM65qJvWPFJdJREKW2BHb6jCgFLi8ELL7xw/HhD0YI4rW1ocSlxwE9hG3BeBJo8p3nqhBPU8Da8XucXYz//mU76nxhBwG8DMZsgoYinflILh7wjcnl1zdo5LfIEkNAtTwO3OEvzBquibfmir+qlBZuE31C0CMdGxaM599xzlzkyX/V4H9PGdBz2q1/96jIcDz/88ESwSfOISfMYy2Kg9/ttUBsgij+obystxbRX/a6oX0vLO6av19xE3ldujNKiXHOTrLYdeiqLl/oh9aV+inl32TlAjG3DZ0Ivcm3UyWss68hU6HUku4mHRGuXsjzsFF9U43va3NWFnJBw4ETTLG/8iRaw1N41x5YopaRxWZ768j5K+z7S6qa5tn7j9xFVzVWzPGbyvFQ1D9Zmrlg7wT3LszntJEKerSXqyQPaiU1Z85pwfpglVLh2F47XYqv25nsD+5uY+p3WAppDhnYLx4m0mzSr+HY66csUl1DjntqPUto6rl9jeidzkvC0gdZbGj8170tL+v40l3chVWRnrYnDkzJl5tzuPTH9cpMErKrG8jJsq1zPdDLmVfkbBCyPbjjhzTte5xtFE2q53boBIm8hqgmazvArFQWji5kkhgNEKDJkdUi+6JUleHTSOYaDoDo5dXZ58VFC0SZrV6OT8qj+MZ2knvM7dk0UNYi6Iyr9ErC0c6rFjBOjsnbLQrtqcFG8LE380zxi9O8SP+TBoZS3w+fyDjtNDXTywnIT4jx7+CzTFo5lBrCyttHzsR2+dv8k3uioptqdxFx/ohxzcUJeB533DfvvDsWarDyrELB0/EDeH/oOs769sDzhhDPNmzQUGvLc7bMWYxJuJX4q9Tq/sgNrJ/1PkSCgRYDGjldeeSUpTtrEPa2c/gS5W6E1TcDKEgLCsmjjRIsj3bylFHqDVdG2tCDTkVsdwdI3JM9OLeDSUt7iux/jfUwb822p5+VlIw+FvLhm4aI+r/+Ql4niEMrORV7fRe3V1SdmbhLWvWgcDu2hdi2xTfOTvBQuyNK+oaJ3u/zLzAFibOs/E/aZEuc0nmYtHN1vQ5FVwo2O9Ls5VZqAJUFMonbeJRtpnoxpG00TLWD5c0p9E1lH1XzWqpvKrbAabr5z9tln27Rp08Yfq2qumiZgZW3K+mUOPSeyPJtDIadow0nvCNtQuEYJ54d5cza/zCHD8NIHjQ/ygtX4JpvktXd/bhPOt6v6dlSXsn2Z+lFd9qPvTinsU/s5ppedk4SbgDrGKZvkxR5WHVUniXYaS9LGef1b7Jzbbz8x/XKTBKyqxvJYtlWvZ8qOeVU/j4DlEdbEWItZdwtDmeuIpVCro1aS8KWd3rT4LX6H0wsBS+6+cjXXxEuDkI7f+YN0VgPyB4us8nbSOeooo0S6rElDVnnCxWmaV1jZ8rh3xXSSYqedX1d2CUeKC+YmQEUCVtHOtitLUR1kSx2lKstPx4suuOCC8ZhZoUeMHydDecd4++g5lUc7gwoUrN1iHaV18dKy6hJOjPPeVYVtYgfTcJKrHU/tpuniAaVuhYGiyZG809RvqByxx8CqELB0+YP+Ux+i+DES7fKCqKbxTftedcRHoqpS7HXiWsTKm1BlUT+mfHV8SN6Hvc6v7OBa9O2m5VckCGhiru9LGxGafOhIjES7ouRPutN2vot+7/89TcCKFdLChU/4zVTVtmLrp0tYZLe077kf431ROUP2acdwsvIIN6/SvCDDPqjOAlb4rcSOUaqjjrzrqJTra0JPkKrGmSL7+n/XN6uYkM7DJnZ+GX5jocdlmoAVs5GpsoXzrrTNzIkWsPy5dZnvI/y+5dXoYjTJBlXNVUMBK3ZTSPYIv2ltAOtopy9mhwKWjk5rvpqX0sR6f42iI9f6fnQ0UMff5NGpfIsuBwnbns+4zLche+jbEDulcL5d1bdTNEdLq0ORgNXPMb3snCRcJ5TpY/21SZrXd6zI4jON6ZebImBVOZbHsO3HeqbMN92PZxGwPMr+Asm/jjjGEL5nVd5v/Ql10ZXqZXcGYsrpnsnb7XDPlO0c5TUkbwIXnDTraGJaOYsGMP2mbHnce2I6Sd/tUjta2q2T94DslTag6t98hqF3UpYt8urgB1PW76dPn56ICVnxSvx3hPzC3yqQuoQB52Ujl+G0eBdl2lBWXfzrx4tEoKpsE9Ph+3E1XDlVHh2zVCoqewyrrG/Yj7OS5ZKdln8VAlZMPcJnQr5pCx8Jgc7tXALoZz/72WViqJV9b6/zK/v+TvqfIgGrbBnc8+EiqWgsyXtPmoBVtLni5+ePffp3HdVRLI1OU0zbisk7jGUUehX0Y7wvKme4sZAlQqXlEy6ksjypy3h9x7bXTuYmRX19KFCHIlQeS9/LTM+F7bfo3fpNJ3OAIvv6f9dRce3QK5U99ht+Y/73HtqszLgVzhu0cSFhY/XVVx8v+kQKWOGcUnMWzV2KhBUVPvw+/N9WOVcN++YyY19Y5rR5pW+PNHtltUlfgCi7vsnKs1figj9n1LvCDZSqvh333ZeZ84UhWMqMlXn9RSdjetk5iX/BgMqiGx+zLs0Kyxr2seFvY+bcYZ4x/XKv2pj/7irGryrH8hi2/VjPlBnv+vEsApZH2e8ku4WftaBwC1DFgJF7vI7VZKVOPrKsvFwQdx2PUr5q7C72QdaNZ2U7x/AD9o//xPAsmiiVLY97Z1En6S90/KMzRe8rKm9anfPyDCdVMcyynglt6r9XXjZyG9YkoZsU1uVzn/tcEixUx9E02Ln4Zx//+MczJ5xV2aaoww/d9V1sBh2xLDOZKeKX9g3LNj/4wQ/Gdxs1sdZkIO+YrXvPRApYsq0mmjo2IEFUXlLuMohw8Rzyj/VQzOLZ6/yK7Fb2242d4HcqNLkg7oq/oTalftwPXt1pvm6hp+MByluprEdXOMEs2+/rnWXaVpHtlJfapmIJ+je9hfFX+jHeF5U1XFCUFf/KbkQV5T+RApZvjzILczEOx5HQ06yqcabIvu7v4eZU7IaX+33eIi78W94JgKJ+LW1eWmaeUzTuhu8vmuOGc8pY3mnP+WNUlXPVUIgos5GrcvvfdJGgGHORi2MR9jWdjhk6Tqb5neYBCryub8ulsmKO2ovCdPgXuITH16v8dlTuojaoZ9z4q2cV1NzFv4o5qpvVZnsxphetUcJ3+5sE3XxL+m1o67Lfflq/ndZ+Ym/RVQxOnQ7RSRHdqKoTFVlz6hibh3yKxpAqx/Iitv1az3TbZnr9ewQsj6g/cHQLOm2i6DfCmB24Tj4yTd4VR0kfvc6dayKvoynuWGRavXolYHWrlPv1LZpIZZU5rX55HU+a26V2fvX+osEh7LDyrv915crLMyxnN20wnPj4nn9l2OWVIXRl958VPx031FGGPGGmKtsUdfh+zDA/1l0n31weo7R4GO55HYuTp4qOkrgbeYps3g8BS+wkcGuSqlsHJQKo/9DENSulCVh5cSKK6hn+vchtv2x+nTyf195j8ytaNLhbwtSXSlCSYKjFVnjVePi+onzzyhd+K2U8ONImoXnH1HrRttLqkuZF5p7Lujyg6vE+pk10suvu5xvjjeHqGSNMdiJgxdQz7ZlwsRIjxmW9K7S/rnvXN+HGnqrGmdi6d+tVGJbfF4lDm5URNVT+ojY4kQJW7OI1xg6+aFjlXDXkWXRsNyx7EW//72XyLlNnzYt1FE5jkOYBGoO0ltA8wG18x3zTMfNx/xnNibX9xLIAACAASURBVBT/T3NHd2lRld9OWvuPaUt6RuOkbiBUTLq8VOWYXrRGyWtbsfXMei7cqCqac8e0hW4ErDB/xRjUMVgJyKHHZt68PJZLWNaifrQo37yxvIhtv9YzRXXo998RsDzivZzQpp0F14Dwla98JQn2HrNLVmYxrdsPtIuhHRHnFRHbmOooYKns4aKsbGft6p83efWDtoYLt6L3hYF09T7dliTbaxdAIo6ekW3kMaEjib7XSsi9lwJWKJB2szjIakd5C/q8wcPPryrb5HX4fqDD8PhemW8u5vvKGygVDF/ileJuZd0wGb6jSgFLbVO3UrmAqzH1c8+Ei6Yij4gyeevZXudX9v16vkoBS/2EjhcpOLnb3S1Txm4ELL2nm/4hxja9bFtpXPIELPXDmmzuueeey3xnVY/3Mfbr5aQ3TXhUcH1518nLIWbTbFAErKL+yF98dDMHiLGxnun1ItwXLmK+v7xyFrXBIkHFz7tooRWWo2i87aWA5c+5y4g5aezymHWbdxHvKgUsrR20GFZMOW2alE0xHlh581zNiY4++ugkBpcTHar8dlS/TsUMnZ6RQJJ1UUI/xvSiNUpov17MYVye4XH3st9+2ryulwKW8te8WnkqtqgvYnVqc59nlQJWOJbXZT1Ttj+o+nkELI9wN5P4GEP5Z4hj3IqLBnf3Tp3JVrBkdZhZSZP4tdZaKwkWrR0DBWx0N9LVRcAK44iFN8CV7awdiyyRJMvt0nV0Me/TZEW3cHUy2BcJWGV214ran388owoPLMWXUWwKuZUr1oLaojtCeNBBB2V6YVVlm6wOPwwwH14/H/vNFfF2fw/z042cErJvvvnm8SNg2267bRI3KMYLqwoBS0xuv/32JN5bnvito6e6rUZ9iPqv66+/fvwmnnDBGB6H7bYt9zq/WPv5z/Vi8pcmNGlDQyKDbsLMSpqI6bvVbXvyLpE3nMRGl7oVsPxAyfqWP//5z0fHK1PQ3/POO2/8KIlv6yraVhojCTWKkeZuc1RQYt9j0HlhHXXUUeN9UdXjfUwbKxIPivIo8qz1bROzadZkASvP47OqcabIPu7v3S7Cw2/MXzyFgZnLxIlS+fLia+nvRYKKz6DsIrZovO1WDMqyT7f55s1Vw+Dx8iiSvWJT3sUToT3KjKtFAdfVXyp8gm4OzErqR+XdrxirH/rQhxJRXJcfuU2XGAFLG4iXXnppMg9SkleXv3YJRYcqvx29vxsxQ4Lb8ccfb5tvvvkyyPo1psesUbLmMGU9rYvab9lvX/kVHcvTM7Hfqt4v7vfee2/iLOA8BdPq2Y3NHYdeC1h5Y3ld1jNFbaDff0fA8oj7k/iY3cqyxvKDKMbECSka3PV+iWKXXHLJMvFQ5P0ikUo7BFpwqi4SsPwUM3kv2zmGk6yYOpbpXMuWx+Wd1UlqEqLBV0KWf4zM/S72fZqwaODXcZ8yKRSSwolojMgZ+75+xMDSoleLXz/IpSY8uhZ+//33T42DVZVtsjp8fzBMu0I45puLZR5OjvyBNPxud9hhh2TnsSgOVhUCVhiUVDaT2C1hTZ6E+t/qQ/yyFU0qw78TA2tu0mxCoUmLBk3m5SHjktqJJsRaIKy33npJXAeJh37qVvgI27AEzB/96EfJP5ed2OYF0K6ibcV+f7phTaKWu/o79LaseryPKWfIrihGVZhn0Tj+9NNPJ+1LY1x4rC6tfJ0IWLHtpWix4k/g+xUDq1dzgCJbh8HSexkDy/eyUznKHiEsI5gU2brsIrZovA3FoDKXHOTZpMq5qn/SQmUoIzKVvcyozBzR7wvCsUj9gzZEtPB3STGFlL/GIs0DNLeTYON7ssSKC3m2UJ0VpkC3EEqACMegKr+dvDlaWGZt7qkPu++++8Y3afWMPLAUU1bzeaV+jumxaxRXF38NGnOkvKhf8/9e9tvXb4vGBD3TSRvzj9Qpj/C2xaJ+J63eRWWtciyvy3qmTHvox7MIWB5l/+NWJ92Lm9pc9v5VyMr7lFNOSdxk81LRRxZer6wOSaqwgtXmHUmKGSRVrrKdYzc3u4SBGtO8hMqWx7FN63g0EbrwwgsTr4esW+DKvE87SI899pjdc889pkmX1H/ZWQt/1UWLB4mKjz/++Pi17mEdlYe8uZ599tmk6GVurynqLPwdw9j2pzwV+0A3S2rwlhiqtuUuHsjiE8YV06RXFxZoYh2mqmyT1uErXoEWczrOqZS2W1j0zRVxDv+el58/yKoNavGq44R5qdcCliZbsq/zXJk8eXIS10G7+Hk3PYUxqcJFU9jHSFRXkH8tTIuSAo3KY1DfjtqaBFCJOP41293mF1OOsJxl+gP32yJBQAsGXXogXkoKPKqA/loo5KUir4kixuHfw8VNmduJssbNqtpWmbpJxFL7dgsjX8SpcryPLWM3NxeF422acKGjQPK2VtJlGjpKkZeK2qv7bSf9ZNECoJtbCMN4lDG3EPZ6DlBk825uUguDL4dCeKcelDFzjon0wAo39cqKc1k2qXKuGjItc5t0TH19e8R4VToGfn8XXuTz4osv2kUXXWQSQ5UUCkOxYHUjd14quv2z6Jvw/654W/JEdt5c/gZ4ld9OJ33ZAw88YPrm3Ljth4zp55hedk4SjvMxHnOxNqyTgBXOPcJ+oxObF41fVY7ldVnPxLaFfj2HgOWRDjvx8HhRN0bRRPqCCy5IFOdYYaLoIwt3emIH93CQ7NURQnXmV1xxReKBo6RF2Nlnn23Tpk0rROfz0cNpO0tlO2v30rDj0YJYA7XizShl2bnT9+VVtihPf8ER3sZSCDHngXAnM9yRyPqp2qCEA9k2DKyfVxc/zpTyzmqbVdkmrcNXm3KTDu2A64iqRBI/FX1zZW2Ql18YQ02TRX0v6h+yUq8FLAlXWuC741a6UvmEE04ovKY8bE9p9g13+7TokoCQl8I+xPdU6HV+ZW1Z9O2m5VckCMhDSEKmUpF3g5+/v2DVv3d7hFBjiQR950Ua2w7UhuUB7I6d+J4zVbQtvc/dgqnxWseTd9xxx1xT+t+Mv5iscryPbVthP6Xd/HPOOSdK6A3LH3qn+JP42LZV1F5dvTrpJ4sWAOG7Y8colckfN9M8C6oaZ2LtrOf8sVT/v+IfapFelMKNyrTTAfom5AWuZ8tsvurCn69+9avjHvxpXnoTKWCFddcGy2mnnZYcY+8mVT1XVTxDiS5l+3Xfjvpt2ikG3x5q6zHjathP6wZqeQ05z17fA7dM+/HHZJXXF0QkEqrNKy6v2pnCJ+Tduh72hf5R2Cq/nU76srxj8/0c08vOScJ1VtY8uJNvq04Clsqf553cic2Lxq8qx/K6rGc6aRdV/gYBy6MbqrZyoZU3gibzRYsuXdkt5V2TC01Cpcjr6I1Lcjv97ne/m/y/8sQ56aSTCo8LFX1k4QcVc0RA7w93D3olYCnvcAAWOw1ceUejNJkQPzFyKW1yV7azdnmFnOQSrd0edQppx8jc7zp9X15bKcozXJRI1NBEQx4neckJRoonoFhKW2yxhR188MHjcZXCCUxevd17QoEl3O0rqot/PEOTosMOO8z22GOPZapRlW3CDl9HsTSh0gCu71oekGHcArfI0EKg7MQzyzZF33C4aNt1113tiCOOyBSQei1ghe+POfYbxhFT3dMErHBxJO8id8NnFi8/oLKe8Rflvc6v7MBa1N7T8isSBIquTE/LUyKTxCYXQ0TPdCtghTbN85r0y6Qd3csuu2w83oQ8COVJqP6+irZVdHQ1jZfP2BdEqxzvy7Qtf7Gr32mDRXFz8jwgw745bSErT1N5nOrZcMGaVb6i9up+V9SvpeVftAAIx6jYNhj2GWkiYFXjTBk7hyKxxnSN7UVeLuE3JvHm9NNPXyYshMZ9xQDTUSwlHfmS13N49NgvbzjvivFELxJCyy5iY9pR6NESc9uz6ql2ISaqp8qtG3/90wlVzlXDPjpmHhx+01msw1iMMeOqOGtz2cUF0u3QhxxyyHhz8PNMuwE8rZ2HbU7P+AKWRJ7zzz8/ucRIyR8b0vIL246/nqny24lpg2F58y5O6OeYXnZOEgrCRSE+/HpLrNRGgda48oj/xCc+sYwgWfbbV95FY4Ke6eQIYViW0AuyFzZP816raiyvy3qmzHjXj2cRsALK4WApLyItdjVopiUNjnfeeafddNNN44NDuJjzO/rYHRO9q+gjCz2pJEpo0qLJalZZJV7ptkI/aGIvBazwQysK5K2jabfddltyrM4FkE6LR6X6lO2sHYO8W0/yXGg7fV/eh1uUZzjAKC8FbtbCP+tYkRZiiuWlCZlLafXyBSU3ydXCN+04ldr1rbfearfccsu4m3SYZ1FdYjyMqrJN2A59m+RNpIq+ubKdclF+4SIib4EQHsuL8bgsmlSEnlT69uQFlnXETu1TdteOrR/wPa0selaXSzgPo6K+IIwdEbLodX5lbVnU3tPyKxIEfE8q8dGkULflZYkXWfH2uhWwVPZw0VUknut5HfmQKKyk/unMM89M4nYpVdW2Qi/VvBh7YZ1Cz94qxvuy7UoLPHnBOI4S2LUBJvE2rR2oX3UbZv7RU18cDi8oifX2KWqvrm5F/Voag5jFSjhGSeSRx42ONKUl2VcinbsAIXajxM+rn3OAUHyQ0JQ1BquM2tDShoq7JCZv8yXcmMyLq6h288gjjyRxj5yoIe8YtSH1u36aSA8slSMUmvVvGsN1IUMY29WVW+KJ2oUT9NLEuSrnquGGQJFQoLFU8y2xdt+0PEv9Sydc3cI2VDSuhm1IsazOPffcZYTT0JNKfY820rJCkUhQuvzyy5eJ3ajy+d9SOJctcgiQF69CaLhjjKFHaVXfTid9WSh++vXu55jeyZwk3CSXXRR/dfvtt8+cd+jCL4U6cMc7004LhGElYmK/xYwJnQhYYezNfsTAUvuvYixXvnVZz5Sd21T9PAJWQDgtmKE6cQ2Yih+hD1f/vxqUjkho0FEAXjfopE0wJNDo1jE9E7PojJ0kKj91lpq4uKSFpzxv5OXlJiIS0LQbK3VYXgyurO43WbdOddI5Ks+0wPLa+dZCQwsITTo0CddzafyyvN46LU+WSFLkPtvp+/I+2pg8Fa9Fx7rcgsYtDnVcRoG1tQMiG2pS+8QTTyQCoCZsLmUJgGltW4tOP189o4WnBFm1GddW0ljF1CWclIQeRlXZJqvD1/ehIzpZVx93MpnJs3dMfuEiO21HVXZQf6PFjLN1jMdlkYAVej2oLmo/WvBqQaNvVe/WhFV10UTXxRPy650V5yOtLastSajR4k35q4zyMlCb8/PWbrl2if1FfK/zKzPAxrT3ML8iQSCcCGv80GRLY43aquouG7388svJ7Tr63t2C039XmZhVeXUOJ37qH2QrjX/Oi1aLLcXy00aIW1irnOpH9ttvv/Hsq2pb4feid2uxp7bijgSrzWqirvHRHYvUcxpbtLB3qYrxvkybcs+mBbtXP6DLLyQIir2+E/XJaofqo12SjeSRo+/Jnzs4j4uYo8nud0XtNXZuksYgZrGSZg/1Ebvvvnsi6DlPZPVHigul/kietS5leedUNc6UtXVagGfZT9+NvHT0zev70tivuj300EPLbDbmiVJp7NTXanGqMA6uH1U70sbU3XffPb4JEYrPfr0mWsDKmlOqLWiuK09qzXVdkG2J0mG7yPJSqmquqjKHthZ/lVXitO91p7apvlQigZtvhYHBs+zh/7tsrXFbawz1F/pGZGN3K7SezQpLEXo36znNNeUJqrJozaP2JaFY45D6Kydm+GUIb1wM538a3zS2ydPb3bqcNp7oqKg2Q7R561JV307MHE1lUP1lK7UvOS24+odl7eeY3smcJG1zWvbWN6LvSZsFaj8av1999dUk1IoYuQ3LtE0C/U319kWuGG/+mDEhRsBSnTQOqLxqn35509pSrM39th1TVj3f67FcedZlPVN2vKv6eQSsFMIx18mmGSbcOfVdSXtpSF/tTztOUvQuTVZ0xEyeEc69WvGAtAjNGiizvLSy3hUq9kVl0t81UdXgrgVc2s5zJ5218k2bvObtZLqydvq+vLrG5qlOW7tRboEYw0/PFO1Yd9K2s/KMqYsGfS0iNRFXCr1qqrJNWoeftTvvs+1kYMuzTWx+vsjt7xaHu47+u8JjAGnlKBKw9JtwkhnT1tQmFNRfgopSXv/QSVvW5FlH0dwk1y9Tr/OLqa+eiWnvYV5FgkDoKRNTFi0mFLdPiy93jLBXwVjTJrcqk94pD199Q9oQ8UU0/dtuu+2WHBEOj4pX1bbCSaLK6C7NUN8eXs2uv2vM08UsoddGJ32i8ivylIqxpXsmzZM75veyia5x1+IjbKMxv499JtxNj+3X/PxjFwBpHsUx5ZR4JSE3zXu0qnEmplzhM6F3UEweatuygTxy0vpEl0faIl9/U5uXuKvvVt+Gv4mpMVnCrjY901LeGBRT9k6eyfIgl0evf3ogJu8iL7cq5qquXGkbLvqbjnbKjqqL7OEnjaU69ZF1kiIUFDWfT9tUCtmoDUlgkigeelalhQUoYqv8dJxV4SucoB72E92MJ5/85Cfftw6o4tvx+7KiOqf9PfSU6+eY3smcRHVw83KJcaFDQx6D0Nsva42btlmUlm/MmBDOocrYKMvzscrxq1djuV/PuqxnyrDvx7MIWBmUNbBIedZRmZgBUws6TS7kYeRSPwQsvUueGf4VtFkNR4OWFoa6jWjevHlJHBU3eKZd391p5+jeLzVcAQ2dG3deg9bukSZRWhRnpU7LkzZ5LTqPrzJ0+r68epbJU+6o3//+9xPvlKJBxu3uqQ0W3bCm9qxjONqp8I+BpZVbiwLFMEsLLB5blzwPo6psk9bhx3g/djKw5dk7Nr8wnoTzorv//vtN15yHqeh4l3s+RsDSsxKitDjwvRnS6qWFkARmedsojpyOaWgyVBQ3Qx4FOnIgT6K8pD5KnleaaGcdD9Hve51fzGAb2979vIoELD2rRafYywZF37l2RyXya1Hm31ga440XU0c9ozKkHTXPag9abOrYY9ZxkyralsqofHUEqqjNxiz+ezHex/LNe0430ErwL1qQuv7+U5/61DJ9c1ViQz8FLPFRn6LbEyXsF82/1E/Iq0P9RlafUdU406nNNf9SkG95kRWNwRIo5FmjOUve7dKuLMpbbUi3Ihf1J5q36tIO33svrFNVbSqPXZYgr7hW8vKImVOKleJeiV2e6Kdy9Hqu6tct67hdWv3lbSkRNi8uWjgOyftS3ssKlp6V1IY0buQdE9M3d8MNNyQ3aRe1SYls8taR16COM2ueouTHGHRlUV7yWNI8puhbls30LWv8z4qb2+tvp1MBS32w2pc2bsL21a8xvZM5iW8XOTGoHyoaQ/WbtDaUtcaNjVNXpYClsUCerdroDdtS7Lzc/55iyuo/3+1Y7udVl/VMp+NdVb9DwCogq4WljktooqFFk7utSx2thAItinUsSv83nFz0S8BSFTQwaMKiwUeDsRso9BFrMJRwpc5WxwWVwg8iLTBoN52j30lqEacFkXbjNZhrQHP89F4tfrQwy4r74vLqtDxhx1N0jKzb9+U1qbJ10ARUbtuaIGiCoro47wdnW7mlywMi7/a6tDKpbStfeTOobbs2o51auW7LBVgT2yy7lKmL/6wGEwmmmpBXZZuwfcfeXtTJwJZn7zL5hfFfdORWEyM/vp52buVJouNSRUJl2neeF5dAzNR/KDaK2oNrZ3qn+hD1H5oAu6PJYZDWolvD1Ja1U6vJbNgXaEIsDwD1Ba6PKhr0ep1f0fvKtHeXV4yApWdVF3lU6Zi3jr65jQW/n9Q4owWO+x798pS58bWonu7vKoPGPY1//pgizyO1B7Ulf0zJy7eqtqXFjMY9XQDij88qo9qRNpR0/My/UCWvnN2M97Fci57TQlJHBcVeIrHzmHF1kved6lS0qVD0njJ/77eA5bfBtPmX65P0TahsRQJFVeNMGYZpz2qTSl4QqmM4BmszT+O6xOm8S3DS8nV9ozap1JbUVztRQuwkNOjbVZ+bt1GgvOskYKk8qkfanFJ/c+3CzXfDW4bz7JWVbydz1fA9ylvfsvop9e+aBztx0c23NH7Kk7JIpEwbhxRUW0e4JPrqOKDGbtlV/V7sN+LK7I6NaQHuyum8W7XOCcupOY67qTovxm/WfNOfx6pfix3/e/XtlBGwXB+sOZi+zaxQFP0a0zuZk4RtU2Oo2o7GGwnEbu7hbK6TOTq6nNYP6WIyre1c36J2KFFTAnRRn6xyxIhCZTyw9P2r/agMOnKe9f2XmZc7XjFlDdl2M5b7edVlPdPteNfr39dawOp1ZfudnxOwim5uiSmX31H16rhIzHt5BgIQgAAEIACB+hPw5wndBvb3J/kxAXnrT4cS1pkAc9w46/RCtIh7E09BAAIQqC8BBKwKbYOAVSFcsoYABCAAAQhAYJwAAhaNoakEELDiLIeAFceJpyAAgcEmgIBVoX0RsCqES9YQgAAEIAABCCBg0QYaTwABK86ECFhxnHgKAhAYbAIIWBXaFwGrQrhkDQEIQAACEIAAAhZtoPEEELDiTIiAFceJpyAAgcEmgIBVoX0RsCqES9YQgAAEIAABCCBg0QYaTwABK86ECFhxnHgKAhAYbAIIWBXaFwGrQrhkDQEIQAACEIAAAhZtoPEEELDiTIiAFceJpyAAgcEmgIA12PaldhCAAAQgAAEIQAACEIBAwwkgYDXcgBQfAhDoCQEErJ5gJBMIQAACEIAABCAAAQhAAALVEEDAqoYruUIAAs0igIDVLHtRWghAAAIQgAAEIAABCEAAAhCAAAQg0DoCCFitMzkVhgAEIAABCEAAAhCAAAQgAAEIQAACzSKAgNUse1FaCEAAAhCAAAQgAAEIQAACEIAABCDQOgIIWK0zORWGAAQgAAEIQAACEIAABCAAAQhAAALNIoCA1Sx7UVoIQAACEIAABCAAAQhAAAIQgAAEINA6AghYrTM5FYYABCAAAQhAAAIQgAAEIAABCEAAAs0igIDVLHtRWghAAAIQgAAEIAABCEAAAhCAAAQg0DoCCFitMzkVhgAEIAABCEAAAhCAAAQgAAEIQAACzSKAgNUse1FaCEAAAhCAAAQgAAEIQAACEIAABCDQOgIIWK0zORWGAAQgAAEIQAACEIAABCAAAQhAAALNIoCA1Sx7UVoIQAACEIAABCAAAQhAAAIQgAAEINA6Ao0SsObNm2ePPfaY3XffffbHP/7R5syZkxhs0qRJttZaa9m2225rO+20ky2//PK5hnz77bftvPPOs7feesumTJliZ511lk2fPt3mzp1rd911lz344IPJ35YsWZLkvf7669tuu+1mW265pY2MjGTmrd9ffPHF9tJLL0U1JP/d/g9UzyeffDKp629+8xubNWtWUhZX15VXXtk233zzpExrrLFGdHm22247O+mkkwrL9pOf/MR+/OMfJ8994AMfsM9//vOmd/op5hn/eZX/xhtvtDvuuGP8nz/2sY/ZAQcckFqexYsXJxxljxdffDFh4Nt6zz33TOydZ4+mMQ3bT4y9xOXrX/+6/fa3v02qm9WmqrZXYaOq0QOxLH7/+9/b9773vYTtggULbIMNNrAzzjgjYRwmte8//OEPduedd9pzzz1n77zzjqkNDw0N2UorrWQbbrih7brrrkkew8PDhTS+/e1vJ99/pymt7fj9nvLN+/7ce19//XW78MILk/qk9QedtFnlE2sDv/4zZsywu+++25544glTXRYuXJjwVX8vrnvssUc0Xz9ffUOPP/540u+/+uqria2VlO8HP/jBzL7fr0OndvJt8Itf/MK++c1vFmbl6rz22mvbRz/60WRcimlTylh1vf/+++3RRx9NxlBX16lTpyZ1/chHPmJqO2NjY4Xl4AEIQAACEIAABCAAAQj0m0AjBKxFixbZT3/6U7vtttvGJ9xZoCQ47bvvvrb33nsn4lNaShOw9A4tHmbOnJlpg1VXXdVOOOGERNBKS90KWGXqqfdrIaPFyzHHHGPLLbfc+4pU5eKy7AJUQpyEFpXJpawFtBbLl19+ub3wwgu534PEu09/+tOmhVxWahLTTuwVLqJ7JWCVsVe/O61u3xfTdl9++WW76KKLbPbs2eOvyxKwJHp85zvfGRcR88q3zjrr2LHHHpuIBXmpDgKWvp2rr77aHn744fGihoJ2J21WmcXYwL1UNlA5JOo7IT+LXSxf/V7ijQT122+/vXBcSev7J0rACuu+0UYb2YknnpgIpVlJmyI//OEPE5FOwmpe0lhy6KGHJmJWrDDW7TfJ7yEAAQhAAAIQgAAEIBBDoPYClrysrrzyymTxUiZtsskmibihneUwhQKWvIAkjvmL1ax3SRSTYPThD3/4fY90I2BpsXjNNdfYz3/+8zLVTJ7dbLPN7NRTT32fYFfl4rLMAlQLxUsvvdSeeeaZZeqWJmDJ3nrWF6+cx4G8reRBIM8Ll1ZbbTX7zGc+Y1pghqlpTMvaSx5CX/va15YRXXshYJWxV+nGWoMfFLVdtZtvfetbiaePn9IErF/+8pd21VVXLSPMFlUxrw9xv62DgPX000/bZZddtsz31m8BSx5g6g9ee+21Iqzjf9c3IJFw6623zvyN+hltWMhbLjZJ2JEH66abbpr8pC4Clsqy8cYbJ2NAmnegvInF0HlpxtRXfe4OO+xgRx11VLSXa0y+PAMBCEAAAhCAAAQgAIFuCNRawEoTILT423333W2XXXYZFy3ksaOdZR0380UoTcCPPvro903AfQFLE3X9p11p7TZr13n//fdP8ta//e53v7Pvfve7y0z+V1hhhUQ0Cb0oygoQvuEkoN18883jHgZ6/4EHHpgcFXRHIiUsyNtDz0kMct4IEnYk1skby0+dlqdogR8u3rKOGbqyPPDAA3bttde+z3siFLDSjhlus802duSRR44zkCfBDTfckByDcfXfdV0f+QAAIABJREFUeeedk4WW7NhkpmXslSWy9ELAirVXNx3PRP62qH3ryKq8r+bPn5/0A6ecckryrYft69e//rVdcskly/Q58gDSdyuRQ32Vvlk9d+uttyairGuzEkNOP/30TG9OX8DKO7roOMa0nTJHCMOjqe49/RSwJLxIoJWI5ZLjK68jtXX10ToKJy8qeYo576I8vmnjip7XEUQdQZcnk+yk9+rYs4Q8Zzd5farvF4e8VNZ+yss/Qpj1Hat+sqOe9Tdd1DYl2mnM81PahoDqut9++yWbMKqrY6jx86GHHhr3RlOeassaD8O2P5HfL++GAAQgAAEIQAACEGgvgVoLWIrTIe8rLTiUtJg87bTTMo+Mhbv1mnRL2JDA4adwIae/jY6OJmLX9ttv/77Jut4v0UjHTdxCRkKXPLH8GEwxi8i0piYBTnFm3EItz6tIv1cZtCC+5ZZbxssjQU919VOn5Sla4OsdMc/oubRFqCtjKGBpIXrBBRckCzSlrbbayk4++eT3CZASBSQcOO8Jxec699xzTdxcaiLTMvbSAvaKK65YxjtGde9WwCpjr6Z2m3ltV9+WxFaJeEo6SrXXXnu9r6qhrdTX6NjyQQcdlOqxIpFAgoPe7UQWiTGKv5cWs6+sABLTdsoIWKGg7gD0S8CSHRR/TPEOXf+s/kK2yDrWJoFQHmNuEyNL+JM3r7yv3Liy5pprJt5LafEE0/raffbZxw455JDc5l/WfsosRsDyX6oYgYq56I5la0w6/vjjlylX6CWm4+/a7Mg6bijx1j9KP3ny5GTMlUczCQIQgAAEIAABCEAAAhNNoLYCVihSaGGuAMpalOSl8FjVuuuum+yY+0cJw4VczE5zeKxKu9hnn322TZs2bbw4MYvItLLr2KCOIWmxlLWTHv4uFGjSgjZ3Wp4YcSrmmXARKltIIHFxxkIBS0GwJRLqqMu7776beL4o+HVa8t+fJto0kWmsvcRGgqeOVam9yNvHHc/sRsAqa6+J7rw6fX9e2/X7jzRh1L0zFEHkzXLcccflHrcK+eZ962UFkJi2Eytg+QwkYOi7dUd6+yVgyfP1q1/96rgYpQD4RxxxRKEnkLywFC9L4lSaZ6r+XWx19FNJ/fiZZ55p6623XmZzCtlKeNSYkhZ30GVS1n6dCFgql+IKKl6dUjgGhGOENoBUbl/oT6t0eHRURzF1dDL2woxOv0t+BwEIQAACEIAABCAAgSICtRWwwiDSWcfE0iqoYx8K+q6kSbd213UUz6VwIafjQRKjim4vDBethx9+eHLsxKWYRWRaeR955BHTf1o4SmiTV0ZeQF7lEb5LIoZ2yv3A9Z2WJ0acinnG9xDQsUsdcdFxTIlYSjG3oGU1YN2SqDIopYk2TWQaYy+JIKq3vO+UFP9MnhcKIp7FQv8+0fYq6oj6+fcsFuER1qw+R8/J+00eokppYnZWfUIvw7TvVr8tK4DEtJ0YAUsCj7xeXd0kHK244orj7a1IwNLRPm00SPjKS0XtUcfZrrvuutJ8JY7Li9PFzAo9U994443k7+5WxdhxReWR1+sqq6ySHPvUETxxyUpl7ad8ynpgFQlYyk+x3JzXcJY3YViHUOTTuHjOOefkXpbRz++Xd0EAAhCAAAQgAAEItJdAbQUsxbTSTrpSmgiVZzLFnFEMG3e0IhRKwoWcjqVocl+UwsWR4jPpiJuLDxKziCx6R+zfw3elHZfptDxFi8sYQUTvVuDg559/PqmSbKD4Muedd17XAlYYnyfPUyaWp56baKYx9vJvx3PCndqzjv0odeqBVaW9ytigH89mtW8d4ZVnm8SNLI4qn46oKTaTC4qdJUKl1UVigkQFiQtKWfHjygogMW0nRsDyj6bKU0fCvrwZJRhnldcva4x3UlH/4W6EdRd3TJ8+PRH10wKUh4xDvuFvFZhfxwydt6v6b/XjvU5l7af3lxWwJDLKc9ddahGOc7p18Gc/+1lStbIilPLWTbAu6dhhFZx6zZ38IAABCEAAAhCAAAQGm0BtBSx/8i1vJMU4Wn311aOsES7UwqMV4d9jJ+fhwioUjWIWkVEVyHhIxxi1yNbCTgsxeWy5eDp1E7D8QOAu1o8WWt0IWKq/6qzYOP6NWoo9pJg0nQQarhPTovYTBm539dZxqG4FrCrs1U1br/K3oYD1uc99LglcLTFA4reLZ/Xxj388tU2FXjyxArirU9HxVz1XVgApajvKs0jA8oVhP35gkaAdU5/Qnnl5hgJhN20hFAj998rbVUfqdESy16ms/WIFLAlv2kiR2HXTTTeNb9JojJSXlIvjFY5VscKi4xB6QHfjLdtrtuQHAQhAAAIQgAAEINBeArUVsPwFQNEtd6H5wsWcbueTSOViePgLuTxPi7RmkVeumEVkTFNTPvK00WJatw5KrNHiUjdKZaUYASvm3eEzWezzFqA6JiUPlTfffDMJjq9YVjrCWbSATitfyNR/xl31rtg4/tHJrHyqYJoWeyzt/UUigH5T1H78+D4KPK0Fq44xxXhu9MteRd9MJ20w6zedLqrDwNZ+/mpHOh6mQN1ZMX+6Xdz79tL7dORu4403XqaaZQWQorajzPO+v7SjqTp6rfIVtV15WSqYuERAJR0j1G/9uIOhDfPyTLtko9N2E25++EePy44rZcpQ1n7K228XZd6lMUzHsxWryqUYb9K8d3TqpVym3DwLAQhAAAIQgAAEIACBsgRaIWCF4k5dBSx5F11zzTX2yiuvjMctiTVoXQSsMFC1f1tjrwUsLa4lYuy5556ZN5NVzbRfApYfuF3CigKGK3B4uPAte4Sw1/ZquoClQNdHHnlkEhg/y6OvlwKWeKV5gJYVQLoVsPzA7WEbKhKwwgsuVKe1117bFCNQ8aL0neqZGTNmJJcN6Eii7z0aCkm9FLDCo3PdbIzE9sV6rqz9uhGwJH6qzfq3KPZawIrt58ow4lkIQAACEIAABCAAAQiUJTCwAlbe7Uy9ErDkBaOjjQpQrhSziEwzkESE22+/PYkz444Epj0njwYFnNeV5lpgX3/99eM3UNVFwHruuefsG9/4hs2fPz8JRO8fa+lEwFI+ClAuUU9p3rx5y3iiOS+so446ahmPmX4xjV3YFYkAee0nDC6+1VZbJbHXnIdQNx5YvbZXWrvVkc+nnnqqbN9U+LyO7vmXKBT+4L0HfFsofppY6liuAnVLaHFHCA866KBUL6xuBSw/vlCW4FhWAInpe7K+v6yjqU7Ai2m7YqLv3t0wGmsLPVckYMV+YzHv9I+mD4oHluqtiwSOP/748ctKuhWwdNGGjnurzSh16u0YYxOegQAEIAABCEAAAhCAQCyB2gpY/lGPKmNglQkQr8WtFmnPPvtswrdXMbDCYLxaOK611lq27bbbJh4M+t/yJPCPNMUsUGIWtWkNJWbBmvbM2NhYcpRItw+qDocddtgyAkMnAlZa+XREUaKWjlgqhR5J+rcmMs2yly+YSCxV3B4JmS51KmD1y16xnVG/nstq336bUfs98MADbf/993+fJ1a4uG96DCzVWzcPSsjyj6Y6e8T0B3r2D3/4QxKLTXH6yqRQSAovyygTJL/ovU2PgaX6aZNDfel99903Lrrq3+WBpb5BPMNg9sTAKmoZ/B0CEIAABCAAAQhAoAkEaitgdXMLYRiTpegWQh11ifHkCBdWOh6nXW+XOhGMFNdK8aKch5Gun1c8E934lBeUPLxCPcYDK9aTIWbBmvaMhBR5hWnxlFaeXglY4u3H2dL/78c5ayrTtPajtqDbHHX0SinNE6JTAauf9qpTZ5jVvsM4UPKOUnwqtWU/dXMLYRhce6JvIdxll12Smxdfe+21VCFY9Y7pDxwfifyPPfaY3XPPPYmgpYsb1I9JgFdd9Z0qVtPjjz+e5KsUMgg3ClZZZRX77Gc/mzzXbfK931QuxeeTR2NRUuB+9dMSjyQe6wKFMG6Zn0dZDzr9NuY7DsvpX76gv/ljWTe3EPrjr/KNveikiCN/hwAEIAABCEAAAhCAQDcEaitghcd0dt55Z9MxsZib5m688Ub76U9/mnBJ87AKhRQdyTv99NMLA4HrmJE8DLQIVTkkLuywww7j/DsRsCRcaWHkArQrrtEJJ5xQWE8tDrXwVHB3pYkWsMRCXlHvvPOOSYQ77bTTkqOOfsoTsLRodbcrvvjii6bjWzvuuGNu2/YXidOnT7ezzjrLJDo0lWla+5H3ybXXXpuIgu42R4kBfopZ+IYiRLf26qbTmejf5gkyfqyxrO9KtrjiiisSLz8lHd86++yzbdq0aYVVk/B6wQUXjB/NyvIuKiuAxPQ94fcnDzMd0b3jjjuScodHU11lyghYhQDee6AoT78P929EjM0/67mw34wdV/SNfetb30q+w6zA+/47y9pPv435jsN6hd6A/iaFX2b97tBDDzV5CxYljW8qv243VQrjiBX9nr9DAAIQgAAEIAABCECgKgK1FbAkaFxyySWmGD1KWd4QIRg/GLH+pmMVisOkY4guhQs5/6a8LNBaIMoTRt5dSoqdo/hXq6222vhPYhaRYf6hUBdzHCmMiaQ8J1LAEltxdmx23XVX082AodiYJ2DFHIkM2fmLRP+ITFOZhgzWW289k7ePRI+8Nhqz8PUFg17Yq6oOqR/5Fokn/pG6tKOwKqMvZuv/l/CswPpZNxfqmTBgvv4tS1QoK4DE9D3h96ebQXXcV79NO5rqbFHEqxObFeUpEfuiiy5KBDYl9bM6Hqcg+3nJCZAS9nVEdosttrCDDz44+d9K4biSV2/3njBIfRj7MK08Ze2nPGK+4/BdoU19AUubCdrkcEc6xU4M/TErrexPP/20XXbZZYn3nFLsBk8n7YDfQAACEIAABCAAAQhAoAyB2gpYqoS/kNT/rwm4PHt0w1Va0kRdIpOOwyhlLT7TbrnKy1sLGAWi1u1ZWoQq7bPPPnbIIYcsU4yYRWRY7tAjQIsjeXP4gpv/G+2Oa/GnoO9+wPeJFLD88mlxpPLr2E/RYis8Dhd6XWTFIFK+srUWZ1qkKfmeLE1lGrYfn59/m2PINWbh6wsGvbJXmY6mTs8WiSehYJHWpkNbFQV+17d62223Jd+u+27T4k2JUxi/KO3bDnnG9D15t/vlBeku4tWJbYvyDL2A9I4NN9zQTj311MTjLS3Ji1WxvCQuupRWr3BcUZxBHZFL63Nli1tvvdVuueWW8b4/JqB5vwSsUEgNyxZ+93l1FTMJh/IydsH4YzZ3OrE/v4EABCAAAQhAAAIQgEAnBGotYGkRc8011yTCkUs6vrH77rubYre43XiJGIrZoVvE5LHi0kYbbZQseHR7n5+yFnLKW7GwlL8WM3q/PBQUS+S3v/3teBZZR7liFpGhkUKPAP1dC1t5ZijGisqkRZTqKKFCdXzzzTffZ2v/CJ37Yyfl0W+LFpfhM+59RUd9imJghaKU8tMxQgmF7ticWGiRpWN1zrMgPM7ZVKZZAlZ4m2No/E4FrG7t1UmHU4ffxLRv/3ZGlTnNq1CXCMhL1O9z1DdIeJWgqm9XbVHPSQR54YUXxkUQCQM6xinPLT+pfesIrEQEHQ9T8uO7ZfGL+daz+r2s/sy9K4ZXWbvG5Kl+Tser5YHoksQrHS/WBRfqE8RLYssTTzyRCISOmetH5X274oorLlO8tHElzFfPSAi/6aabkvhzbuOiiJV7UZUClsomW2pcvPPOOxMPOiUd3T7zzDMToc8liXra1FHb8xnut99+SdtT3yJBVYw1tjz00ENJm3VJR+SPPvroXM/CsrbneQhAAAIQgAAEIAABCHRKoNYCliqVtqseU1mJVyeeeGLqrnq4kNMtf5rAuyMTefnLG0OBnXVkLkwxi8i0vMPFckz9JN4pmLAWbkppwaA7LU/M4jLNo2ezzTZLBEMt3NNSkYCl34S3B+rfXBBoLfp1NMhfYOnvOiZ08sknL/PefjGNsVXWMzoWq7hdEh+V0gSsLC9CP89OBaxe2Kub+k/Ub2Pat0QCiaRa0CuFtnJlV5ygq666alxEiKmTvg8F21b8JXfMNstDTvmleXt20vekCVgxHjYxvGLq7T8Tm6eOA+vmV+cRFPueIm9djSsSCd0R9Zh8i/L08+hWwIopT/iMxH7FiQyPsUrUk4jlb8IU5a92qeOIys8dvyz6DX+HAAQgAAEIQAACEIBA1QRqL2AJgBaTCsquHfZQvAgBaXG47777JrdExQop8pjQscSrr746cyGqCb1ixmhCn3W8r1PBSHWQEKX3+94cacZXnbTwlReCvMO0MBGftMDCnZYnZnEZLrizFvh+HWIELHk6iIU874pYFC2y+sG0mw80RsCKOT7WiYDVK3t1U/+J+m1M+1bZQo/ALMHv1VdfTS4wiBEI5MEjzyuJz1mCjv/vsbGfYr71NAEr72iqK0csrzL2LJPnjBkz7Pvf/74pNpPzhMp6V0w/7X6rsUTHlu+9995ljmOn5a0NEcU4SzsanfZ8PwUs1XmnnXayww47LFNsmjdvXuJJLE9l/+h5WtnljSYPYLWN4eHhMmblWQhAAAIQgAAEIAABCFRKoBECliMg7xtdv65JuDym3M19OiKohZ6O+WjXuGjHOEtI0b8rtpQEAQUD1sJAYpWOA+25556JyJV3C2LMIjLPmvq9rp9/5JFHlvEIc/XTImX77bdPvEGUtLN+/vnnmxZ4SuGNWp2WJ2ZxGQpYEgx11C+PT4yA5fhowfXYY4/Zfffdt4yt5TGiAPqyiY56yntuIpl283UWCVhZtzmG7+xEwOq1vbrh0O/fxrTvNPFGni3HHHNMsrAPk0QBeQs98MADiVePjvzq3yQAqA9RIOy8PkRHwX70ox+Ne4Hqm5dnob6pLMHcL0PMtx5+f0VHU9MYpHl6dmK/MjZQ/hKuFNvw/vvvt6eeeio5Quc8ZiXeq//XBsNuu+0WLTL544rylfenxhW3SaIjijqOp4s1FDsq5gZcl2fVApbrB9VGVOc0j+A0u2is0NFDjaNhXSWqKi8dWc27jKATe/MbCEAAAhCAAAQgAAEI9IJAowSsXlRYeZQRUnr1TvKBQLi4jfGCghoEIAABCEAAAhCAAAQgAAEIQAACZghYZhZzqxSNBQK9IuC8MxCwekWUfCAAAQhAAAIQgAAEIAABCEBg0AkgYCFgDXobr139ELBqZxIKBAEIQAACEIAABCAAAQhAAAI1J4CAhYBV8yY6eMVDwBo8m1IjCEAAAhCAAAQgAAEIQAACEKiWAAIWAla1LYzc30cAAYtGAQEIQAACEIAABCAAAQhAAAIQKEcAAQsBq1yL4emuCSBgdY2QDCAAAQhAAAIQgAAEIAABCECgZQQQsBCwWtbkqS4EIAABCEAAAhCAAAQgAAEIQAACTSOAgIWA1bQ2S3khAAEIQAACEIAABCAAAQhAAAIQaBmBVgpYLbMx1YUABCAAAQhAAAIQgAAEIAABCEAAAo0mgIDVaPNReAhAAAIQgAAEIAABCEAAAhCAAAQgMPgEELAG38bUEAIQgAAEIAABCEAAAhCAAAQgAAEINJoAAlajzUfhIQABCEAAAhCAAAQgAAEIQAACEIDA4BNAwBp8G1NDCEAAAhCAAAQgAAEIQAACEIAABCDQaAIIWI02H4WHAAQgAAEIQAACEIAABCAAAQhAAAKDTwABa/BtTA0hAAEIQAACEIAABCAAAQhAAAIQgECjCSBgNdp8FB4CEIAABCAAAQhAAAIQgAAEIAABCAw+AQSswbcxNYQABCAAAQhAAAIQgAAEIAABCEAAAo0mgIDVaPNReAhAAAIQgAAEIAABCEAAAhCAAAQgMPgEELAG38bUEAIQgAAEIAABCEAAAhCAAAQgAAEINJoAAlajzUfhIQABCEAAAhCAAAQgAAEIQAACEIDA4BNAwBp8G1NDCEAAAhCAAAQgAAEIQAACEIAABCDQaAIIWI02H4WHAAQgAAEIQAACEIAABCAAAQhAAAKDTwABa/BtTA0hAAEIQAACEIAABCAAAQhAAAIQgECjCSBgNdp8FB4CEIAABCAAAQhAAAIQgAAEIAABCAw+AQSswbcxNYQABCAAAQhAAAIQgAAEIAABCEAAAo0mgIDVaPNReAhAAAIQgAAEIAABCEAAAhCAAAQgMPgEELAG38bUEAIQgAAEIAABCEAAAhCAAAQgAAEINJoAAlajzUfhIQABCEAAAhCAAAQgAAEIQAACEIDA4BNAwBp8G1NDCEAAAhCAAAQgAAEIQAACEIAABCDQaAIIWI02H4WHAAQgAAEIQAACEIAABCAAAQhAAAKDTwABa/BtTA0hAAEIQAACEIAABCAAAQhAAAIQgECjCSBgNdp8FB4CEIAABCAAAQhAAAIQgAAEIAABCAw+AQSswbcxNYQABCAAAQhAoEoCCxfakrlzbMmc2Uv/mz3bXll9Cxsys6Ehs+Ehs5HhIRsZNhsdNps0YjZpdMgmjy79GwkCEIAABCAAAQhAoJgAAlYxI56AAAQgAAEIQGDQCCxebIvfeN0WvfGaLZk18z3xaY4nRLn//Z4wNXvWuDjlRKolc2bZkrlzU8kcv9/tUcQkZo1NGrIpk8ymTh6yqZPNlps8ZMuPmS0/NmQrTBmyFfXfVLOVpg4l/31guff+W34oEcNIEIAABCAAAQhAoA0EELDaYGXqCAEIQAACEGgRAXlDLX79tXGBavEbS/+3/q8Eq8Wvv26L33yjUiKxAla3hZCgteryQ7bqCkO2+op/+m/NlYZtzZWGbM2VlwpgJAhAAAIQgAAEINB0AghYTbcg5YcABCAAAQi0iMDit99KhKjkv9eXelA5cWqpQPW6LZn57oQT6ZeAFVNReXGtvfKQffADwzZtlSGbtsrS/7vuqktFLhIEIAABCEAAAhBoAgEErCZYiTJCAAIQgAAEWkhg4Usv2MJnn7aFz/1q6f999lfJMb4mpDoJWHm8dHRxvdWGk/+mrzZs668+ZBusPmzTVx9uAmbKCAEIQAACEIBAiwggYLXI2FQVAhCAAAQgUFcCEqcWPrdUpHKi1ZIFC+pa3MJyNUXAyqrI6IjZhmsMJ/9tvNawbbzm0v+rI4skCEAAAhCAAAQgMBEEELAmgjrvhAAEIAABCLSUgEQp36PKiVaDhqPpAlaWPXT0cNO1RmzTDw7bZmsP24c+OJwEmidBAAIQgAAEIACBqgkgYFVNmPwhAAEIQAACLSWg436+R1XiWfXSC62gMagCVprxdORw82nDtsU6I7bFOku9tUgQgAAEIAABCECg1wQQsHpNlPwgAAEIQAACLSUg76oFjz9iCx5+wOY//EByFLCtqU0CVmhjeWRtte6wbb3uiG297rBts96IDeGk1dZPgXpDAAIQgAAEekYAAatnKMkIAhCAAAQg0D4CC578hS147OGlotUjD7YPQEaN2yxghUgUT2vb9UZsu+kjtu36w8n/JkEAAhCAAAQgAIGyBBCwyhLjeQhAAAIQgECLCSx8/hlb8MvHbcGjDyVeVktmzWwxjeyqI2Bls9HNh9tvMGLbrz+S/N+NOHLINwQBCEAAAhCAQAQBBKwISDwCAQhAAAIQaCuBRS//2hY88dhS0eqRB23Rq79vK4pS9UbAise11spDtsOGI7aj/ttoxJYf47xhPD2ehAAEIAABCLSHAAJWe2xNTSEAAQhAAAKFBCRQLXzi8XHRSh5XpPIEELDKM3O/+MgGI7bzxkv/W391AsJ3TpJfQgACEIAABAaLAALWYNmT2kAAAhCAAARKE1Cw9fn3323zH7jHFNOK1D0BBKzuGSqHDdYYtl03GbHdNhmxrYmd1Ruo5AIBCEAAAhBoKAEErIYajmJDAAIQgAAEuiGw6Ncv2rz777L5991tCx5/uJus+G0KAQSs3jeLNVYaso9uOmq7bzaSHDkkQQACEIAABCDQLgIIWO2yN7WFAAQgAIEWE1j0+9/Z/ES0usvmP3Rfi0lUX3UErGoZr7L8kO3xoRHb40OjSewsEgQgAAEIQAACg08AAWvwbUwNIQABCECgxQQWv/lG4mUl4WrefXeZLVrUYhr9qzoCVv9YrzhlyA7YZtT23nzEtuGYYf/A8yYIQAACEIBAnwkgYPUZOK+DAAQgAAEIVE1gycx3E7EqiWt13122ZM7sql9J/gEBBKyJaRLrrjps+245YvtsMZrEzyJBAAIQgAAEIDA4BBCwBseW1AQCEIAABFpMYMn8eeOeVvK4Wvz2jBbTmPiqI2BNvA3kjbXfViO2/1ajtvzY0MQXiBJAAAIQgAAEINAVAQSsrvDxYwhAAAIQgMDEElga0+ruJCD74tdendjC8PZxAghY9WkMkq7233rUDth61HbaiHhZ9bEMJYEABCAAAQiUI4CAVY4XT0MAAhCAAAQmnMDiN16zubfeZPNuvckWvvDchJeHAryfAAJWPVuFjhgeuM2ofWybUVtzJbyy6mklSgUBCEAAAhBIJ4CARcuAAAQgAAEINITAgqd+mYhWEq+WvPtOQ0rdzmIiYNXf7nttPmoHbTtqu26CV1b9rUUJIQABCEAAAmYIWLQCCEAAAhCAQM0JzLvztkS4mnfXT2teUornCCBgNactTF9t2A7ebtQ+vt2orTQVr6zmWI6SQgACEIBA2wggYLXN4tQXAhCAAAQaQWDxO2+Pe1stfPqJRpSZQv6JAAJW81rD0JDZIduN2iEfnmSbT+MGw+ZZkBJDAAIQgMCgE0DAGnQLUz8IQAACEGgUgYXPPzsuXC3+4+uNKjuFRcAalDaww4Yj9ontR23vzUcHpUrUAwIQgAAEINB4AghYjTchFYAABCAAgUEgMP/+u5cGZr/t5kGoTuvrgAfWYDQBHS887COjdvhHJtkoobIGw6jUAgIQgAAEGksAAauxpqPgEIAABCDQdAJL5s4Z97Za8PgjTa8O5fcIIGANVnNYccqQHb7DqH1yh0m22grEyRos61IbCEAAAhBoCgEErKZYinJw5A1iAAAgAElEQVRCAAIQgMDAEFj0yq9t7k9uSsSrRb//7cDUi4r8iQAC1uC2BolYn9px1OSdRYIABCAAAQhAoH8EELD6x5o3QQACEIBAywksfPE5m/uDa2zuzdfbkgULWk5jsKuPgDXY9lXtPrbNqB2x0yTbbG2ErMG3NjWEAAQgAIE6EEDAqoMVKAMEIAABCAw0AXlZzbnumkS8WjJ/3kDXlcotJYCA1Z6WsM8Wo3bUzpNsy3UQstpjdWoKAQhAAAITQQABayKo804IQAACEGgFgcUz3hwXrha/81Yr6kwlEbDa2gb23HzUjtl51LZal2jvbW0D1BsCEIAABKolgIBVLV9yhwAEIACBFhJQcPY5Oip43dW26NU/tJAAVcYDq71tYK/NR+3YXSfZFtPwyGpvK6DmEIAABCBQBQEErCqokicEIAABCLSWgISrORKufv1iaxlQcY4Q0gbM9t9q1I7bdZJtvBZCFu0BAhCAAAQg0AsCCFi9oEgeEIAABCDQegJzf3yDzfnB1bbwV0+2ngUAELBoA38i8IkPj9rxu02yaasgZNEuIAABCEAAAt0QQMDqhh6/hQAEIACB1hOY97NbkzhXCx79eetZAOBPBDhCSGsICRy7yyQ78aOTbMWpQ8CBAAQgAAEIQKADAghYHUDjJxCAAAQgAIH5D9yTCFfz77sLGBB4HwEELBpFGoHlJg/ZibtPshN2mwQgCEAAAhCAAARKEkDAKgmMxyEAAQhAoN0EFvzikSRA+7yf3tJuENQ+lwACFg0kj4COE568+yQ7aNtRQEEAAhCAAAQgEEkAASsSFI9BAAIQgEC7CSx87lc25/tX29ybrms3CGofRQABKwpT6x/advqInbLHJNt+g5HWswAABCAAAQhAoIgAAlYRIf4OAQhAAALtJrBokc3+zqU2+4pLbcncOe1mQe2jCSBgRaPiQTP72Dajduqek23tDxAfiwYBAQhAAAIQyCKAgEXbgAAEIAABCGQQmHf3HTbnO5fagqd+CSMIlCKAgFUKFw+b2dCQ2Wl7TraT9yA+Fg0CAhCAAAQgkEYAAYt2AQEIQAACEAgILPrdK4nX1dwbfwAbCHREAAGrI2z8yMymrz5sp+81yfbanPhYNAgIQAACEICATwABi/YAAQhAAAIQ8AjM+d6ViXi1+I9vwAUCHRNAwOoYHT98j8Dem4/aGftMsnVXHYYJBCAAAQhAAALyVl6yZMkSSEAAAhCAAATaTmDBow8lca7m//z+tqOg/j0ggIDVA4hkkRA4Y+/JdtLuHCukOUAAAhCAAAQQsGgDEIAABCDQagKL355hs6+4zOZc8+1Wc6DyvSWAgNVbnm3PbdO1h+2sfSfbjhtyW2Hb2wL1hwAEINBmAghYbbY+dYcABCDQcgJzb/5hclxw0cu/bjkJqt9rAghYvSZKfiJw+A6T7Ox9J9nUydxWSIuAAAQgAIH2EUDAap/NqTEEIACB1hNY+MxTiXA172e3tZ4FAKohgIBVDVdyNVtjxSE7e7/Jtt9WBHmnPUAAAhCAQLsIIGC1y97UFgIQgECrCSxZMN/mfOeyJNbVkvnzWs2CyldLAAGrWr7kbrb/VqN27v6TbdUV8MaiPUAAAhCAQDsIIGC1w87UEgIQgEDrCcy78/bE62rhr55sPQsAVE8AAat6xrzBbMUpQ3buAZPt4G3xxqI9QAACEIDA4BNAwBp8G1NDCEAAAq0msPiN123WNy6wuTdd32oOVL6/BBCw+su77W/bd8tR++wBk201vLHa3hSoPwQgAIGBJoCANdDmpXIQgAAE2k1g3t132KyLzrNFv3mp3SCofd8JIGD1HXnrX7jS1CH73AGT7cBt8MZqfWMAAAQgAIEBJYCANaCGpVoQgAAE2k5g1sXn2+zLL2k7Buo/QQQQsCYIPK+1g7Ydtf904GRbbozYWDQHCEAAAhAYLAIIWINlT2oDAQhAoPUEdMOgvK7m//yB1rMAwMQRQMCaOPa82WztlYfsP31szHbbdAQcEIAABCAAgYEhgIA1MKakIhCAAAQgMOf6a23W18+zJbNmAgMCE0oAAWtC8fPy9wgcu+skO2e/yfCAAAQgAAEIDAQBBKyBMCOVgAAEINBuAovf/KPNuugrNvdmArW3uyXUp/YIWPWxRdtLsuU6w/bFg8Zs07WH246C+kMAAhCAQMMJIGA13IAUHwIQgEDbCcy/987kyODCl15oOwrqXyMCCFg1MgZFSQh88aDJ9skdJkEDAhCAAAQg0FgCCFiNNR0FhwAEIACBWd+40GZ/6yJAQKB2BBCwamcSCmSW3FD4nw8esynoWLQHCEAAAhBoIAEErAYajSJDAAIQaDuBhc/9KjkyOP/Be9uOgvrXlAACVk0NQ7Fs+mrD9p8/Ptm2m06Ad5oDBCAAAQg0iwACVrPsRWkhAAEItJ7A3Bu+ZzMVqP3dd1rPAgD1JYCAVV/bULKlBD57wGQ7emdcsWgPEIAABCDQHAIIWM2xFSWFAAQg0GoCi9+eYbO+/hWb+6MftJoDlW8GAQSsZtip7aU8cOtR+7NDxmzSaNtJUH8IQAACEGgCAQSsJliJMkIAAhBoOYH599+dHBlc+MKzLSdB9ZtCAAGrKZainButOZyIWJtP45ZCWgMEIAABCNSbAAJWve1D6SAAAQi0nsCsy75msy/7Wus5AKBZBBCwmmUvSmv2558Ys49vhysWbQECEIAABOpLAAGrvrahZBCAAARaT+Ddf/t7m/uj61rPAQDNI4CA1TybUWKzY3aZZOfuPxkUEIAABCAAgVoSQMCqpVkoFAQgAIF2E1j8+qv27r/+vc3/+f3tBkHtG0sAAauxpmt9wXfeeMT+66FjtsryQ61nAQAIQAACEKgXAQSsetmD0kAAAhBoPYEFjz1s7375n2zRb15qPQsANJcAAlZzbUfJzdb+wJD91WFjts16I+CAAAQgAAEI1IYAAlZtTEFBIAABCEBg7k9+ZDO//E+2ZM4cYECg0QQQsBptPgr/HoG/+MSYHUxcLNoDBCAAAQjUhAACVk0MQTEgAAEItJ3A7Mu/YbMu/krbMVD/ASGAgDUghqQadtLuk+yMvYmLRVOAAAQgAIGJJ4CANfE2oAQQgAAEWk9g5pf/2eZcf23rOQBgcAggYA2OLamJ2f5bjdpfHz5mQ4TFojlAAAIQgMAEEkDAmkD4vBoCEIAABMze/tv/YvPvuwsUEBgoAghYA2VOKmNmW687Yv/tk2O21sqoWDQICEAAAhCYGAIIWBPDnbdCAAIQgMDixTbj3E/bwheehQUEBo4AAtbAmZQKmdmaKw3Z33xyzLYmuDvtAQIQgAAEJoAAAtYEQOeVEIAABNpOYNErv7EZXzjDlrz7TttRUP8BJYCANaCGpVrJMcK//dSY7bPFKDQgAAEIQAACfSWAgNVX3LwMAhCAAATmP3ivvf3X/wcgIDDQBBCwBtq8VM7MPnfgZDtqp0mwgAAEIAABCPSNAAJW31DzIghAAAIQmPODq23mf/wPQEBg4AkgYA28iamgmZ3w0Ul21j7cUEhjgAAEIACB/hBAwOoPZ94CAQhAoPUEZp7/7zbn2itazwEA7SCAgNUOO1NLs49vN2p//okxUEAAAhCAAAQqJ4CAVTliXgABCEAAAm//3Z/Z/HvvBAQEWkMAAas1pqaiZrb7ZiP2fx85xUaGwQEBCEAAAhCojgACVnVsyRkCEIAABMzsrf/zbFvwi0dhAYFWEUDAapW5qayZbTtdItaYfWC5IXhAAAIQgAAEKiGAgFUJVjKFAAQgAAEReOuLZ9qCJ38BDAi0jgACVutMToXNbKM1h+2/HzVm66yCKxYNAgIQgAAEek8AAav3TMkRAhCAAATMbMbnT7WFv3oKFhBoJQEErFaanUqb2dorD9l/P2qKbbo2IhYNAgIQgAAEeksAAau3PMkNAhCAAAQkXp1zsi18/hlYQKC1BBCwWmt6Km5mK08dsi8dPWbbrDcCDwhAAAIQgEDPCCBg9QwlGUEAAhCAgAjMOOsEW/jS88CAQKsJIGC12vxU3szGRs3+n6On2I4bIWLRICAAAQhAoDcEELB6w5FcIAABCEDAzN48/Rhb9PKvYQGB1hNAwGp9EwDAewT+32Om2Ec3RcSiQUAAAhCAQPcEELC6Z0gOEIAABCAg8eqUI23R716BBQQgYGYIWDQDCPyJgG4n3GvzUZBAAAIQgAAEuiKAgNUVPn4MAQhAAAIi8OaJh9ui1/4ADAhA4D0CCFg0BQgsS+BvPzVm+26JiEW7gAAEIACBzgkgYHXOjl9CAAIQgICZ/fG4T9jiP74OCwhAwCOAgEVzgMD7Cfy3T47Z/lshYtE2IAABCECgMwIIWJ1x41cQgAAEICDx6uiDbPFbM2ABAQgEBBCwaBIQSCeAiEXLgAAEIACBTgkgYHVKjt9BAAIQaDmBN444wJa8+07LKVB9CKQTQMCiZUAgm8DffHLM9sMTiyYCAQhAAAIlCSBglQTG4xCAAAQgYPbG4fvYktmzQQEBCGQQQMCiaUAgn8DfHTFm+2zBcULaCQQgAAEIxBNAwIpnxZMQgAAEIGBmbxyypy2ZPw8WEIBADgEELJoHBIoJfOmoMdvjQ4hYxaR4AgIQgAAERAABi3YAAQhAAALRBF4/aDezRYuin+dBCLSVAAJWWy1PvcsS+Mdjp9gum4yU/RnPQwACEIBACwkgYLXQ6FQZAhCAQCcEXj9g505+xm8g0EoCCFitNDuV7oDAyLDZP58wxbZfHxGrA3z8BAIQgECrCCBgtcrcVBYCEIBAZwTePOVIW/S7Vzr7Mb+CQAsJIGC10OhUuWMCy48NJSLWFtOGO86DH0IAAhCAwOATQMAafBtTQwhAAAJdEXj7r75o8x+6r6s8+DEE2kYAAattFqe+3RJYbYUh+5cTp9gGqyNidcuS30MAAhAYVAIIWINqWeoFAQhAoAcEZv6vf7E5113Tg5zIAgLtIoCA1S57U9veEFhvtWH7HydMsTVWGupNhuQCAQhAAAIDRQABa6DMSWUgAAEI9I7AnGu+bTMv+HLvMiQnCLSIAAJWi4xNVXtKYPNpw/avJ06xqZMRsXoKlswgAAEIDAABBKwBMCJVgAAEINBrAvPuvN3e+dJf9jpb8oNAawggYLXG1FS0AgI7bTRi/3T8lApyJksIQAACEGgyAQSsJluPskMAAhCogMCCRx+yt/78cxXkTJYQaA8BBKz22JqaVkNgv61G7W8+OVZN5uQKAQhAAAKNJICA1UizUWgIQAAC1RBY+NwzNuPck6vJnFwh0CICCFgtMjZVrYzAkTtNss8fOLmy/MkYAhCAAASaRQABq1n2orQQgAAEKiOw6NXf24zTj7Ul8+dV9g4yhkBbCCBgtcXS1LNqAmfsPdlO2n1S1a8hfwhAAAIQaAABBKwGGIkiQgACEKiawJLZs+ytL55lC196vupXkT8EWkEAAasVZqaSfSLw558Ys49vN9qnt/EaCEAAAhCoKwEErLpahnJBAAIQ6COBd/6vv7B599zRxzfyKggMNgEErMG2L7XrP4H/77gptvPGI/1/MW+EAAQgAIHaEEDAqo0pKAgEIACBiSHw7r/9g8390Q8m5uW8FQIDSgABa0ANS7UmjMAKU4bsf356im24xvCElYEXQwACEIDAxBJAwJpY/rwdAhCAwIQSmPXV/2Wzr/rWhJaBl0NgEAkgYA2iVanTRBPYaM3hRMRafmxooovC+yEAAQhAYAIIIGBNAHReCQEIQKAOBGZffonNuvj8OhSFMkBg4AggYA2cSalQTQjsusmI/cOxU2pSGooBAQhAAAL9JICA1U/avAsCEIBATQjMuf5am/nlf65JaSgGBAaPAALW4NmUGtWHwKd2nGRf+Njk+hSIkkAAAhCAQF8IIGD1BTMvgQAEIFAfAvNu/7G98w9/W58CURIIDCABBKwBNCpVqhWBzx0w2Y7aeVKtykRhIAABCECgWgIIWNXyJXcIQAACtSKw8Pln7O2/+qItnvFmrcpFYSAwaAQQsAbNotSnjgT+/pgpttum3ExYR9tQJghAAAJVEEDAqoIqeUIAAhCoI4HFi+3tv/qCzX/4wTqWjjJBYKAIIGANlDmpTE0JrDh1yP7jlCm23mrcTFhTE1EsCEAAAj0lgIDVU5xkBgEIQKC+BGae/+8259or6ltASgaBASKAgDVAxqQqtSaw5TrD9h+nTq11GSkcBCAAAQj0hgACVm84kgsEIACBWhOYe9N19u6//n2ty0jhIDBIBBCwBsma1KXuBA7edtT+4tCxuheT8kEAAhCAQJcEELC6BMjPIQABCNSdwMJfPWlv/eUXbMnMd+teVMoHgYEhgIA1MKakIg0hcM7+k+3YXQjq3hBzUUwIQAACHRFAwOoIGz+CAAQg0AwCS+bPs7f/8ou24BePNKPAlBICA0IAAWtADEk1GkXgn46fYjttRFD3RhmNwkIAAhAoQQABqwQsHoUABCDQNAIz/+NfbM4PrmlasSkvBBpPAAGr8SakAg0ksPqKQ/aV06faaisMNbD0FBkCEIAABIoIIGAVEeLvEIAABBpKYM4Pv2sz/+c/NbT0FBsCzSaAgNVs+1H65hLYZZMR+8djpzS3ApQcAhCAAAQyCSBg0TggAAEIDCCBBU88lhwdXDJ3zgDWjipBoP4EELDqbyNKOLgETtp9kp2x9+TBrSA1gwAEINBSAghYLTU81YYABAaXwJLZs+ztv/yCLXjql4NbSWoGgZoTQMCquYEo3sAT+NJRY7bHh0YHvp5UEAIQgECbCCBgtcna1BUCEGgFgXf//3+0uTd+vxV1pZIQqCsBBKy6WoZytYXAyssN2QVnTLU1VyIeVltsTj0hAIHBJ4CANfg2poYQgECLCMz53pU287x/a1GNqSoE6kkAAauedqFU7SKwy8Yj9o/HEQ+rXVanthCAwCATQMAaZOtSNwhAoFUEFjz6c3vrr75gtnBhq+pNZSFQRwIIWHW0CmVqI4HT9ppsn95jUhurTp0hAAEIDBwBBKyBMykVggAE2khg8TtvJUHbFz77dBurT50hUDsCCFi1MwkFajGBfzlhiu2w4UiLCVB1CEAAAoNBAAFrMOxILSAAgZYTePdfvmRzf3xDyylQfQjUhwACVn1sQUkgsM6qw/bVM6faFByxaAwQgAAEGk0AAavR5qPwEIAABMzmXP1tm3nhl0EBAQjUiAACVo2MQVEgYGYHbTtq//XQMVhAAAIQgECDCSBgNdh4FB0CEIDAgscftrf+y7mAgAAEakYAAatmBqE4EDCzv/jEmB283SgsIAABCECgoQQQsBpqOIoNAQhAQATe+ovP2YJHHgIGBCBQMwIIWDUzCMWBgFlyhPBrZ021aasMwwMCEIAABBpIAAGrgUajyBCAAAREYPa3L7ZZl1wADAhAoIYEELBqaBSKBAEz22WTEfvHY6fAAgIQgAAEGkgAAauBRqPIEIAABBY8+fjSo4MLFwIDAhCoIQEErBoahSJB4D0C5+4/2Y7ZhYjuNAgIQAACTSOAgNU0i1FeCEAAAmb29l9/0eY/eB8sIACBmhJAwKqpYSgWBN4joFsJN16Lo4Q0CAhAAAJNIoCA1SRrUVYIQAACOjp45Tdt1tf+AxYQgECNCSBg1dg4FA0CZvbh9Ufs307iKCGNAQIQgECTCCBgNclalBUCEGg9gYXPPJUcHVwyd07rWQAAAnUmgIBVZ+tQNggsJXDWvpPthN04Skh7gAAEINAUAghYTbEU5YQABCCgo4N/92c2/947YQEBCNScAAJWzQ1E8SDwHoELz5xqm3CUkPYAAQhAoBEEELAaYSYKCQEIQMBszrVX2Mzz/x0UEIBAAwggYDXASBQRAma2/QYj9q8ncpSQxgABCECgCQQQsJpgJcoIAQi0nsDCF55denRw5rutZwEACDSBAAJWE6xEGSGwlMBn959sR3MrIc0BAhCAQO0JIGDV3kQUEAIQgIDZO1/6S5t35+2ggAAEGkIAAashhqKYEDCz4SGzS86Zauv+b/buA8qKKlvj+O4cyFERCYoEQaKSc44qIiaCiigIihEVc845omN2HMOMOCZAQAUxYURHFFAxgYhCd9OBzuGtfbT6XZrbfUPfUHXrX2vN8klXnfA7BW/45pxdjfkqIS8EAgggYGcBAiw7rw5jQwABBESk4NX/SN79t2OBAAIOEiDActBiMVQERGRghwS5bipHCXkZEEAAATsLEGDZeXUYGwIIuF6g7NefzNHB8t1ZrrcAAAEnCRBgOWm1GCsCfwlcNClFxnVLhAMBBBBAwKYCBFg2XRiGhQACCKhAzo1XSNHqlWAggIDDBAiwHLZgDBcBEWlUJ06empsmdVPj8EAAAQQQsKEAAZYNF4UhIYAAAipQuPQVyb37JjAQQMCBAgRYDlw0hoyAiBzZK1HOG5eCBQIIIICADQUIsGy4KAwJAQQQKNu+7a+jg7v+BAMBBBwoQIDlwEVjyAj8LXD7tFTp1TYBDwQQQAABmwkQYNlsQRgOAgggoAK5t14jhauWgYEAAg4VIMBy6MIxbAREpNMB8fLgqWlYIIAAAgjYTIAAy2YLwnAQQACBwhVvSO7t1wGBAAIOFiDAcvDiMXQERGTeqGSZ2icJCwQQQAABGwkQYNloMRgKAgggUFFYILsXnCalP20BAwEEHCxAgOXgxWPoCIhIYoLIc2elS5O6FHTnhUAAAQTsIkCAZZeVYBwIIICAiOQ/95TseeIhLBBAwOECBFgOX0CGj4CITOiRKBdOoKA7LwMCCCBgFwECLLusBONAAAHXC5Tt2G52X5VnZbreAgAEnC5AgOX0FWT8CPwlcOf0VOnRhoLuvA8IIICAHQQIsOywCowBAQQQEJG8xXdLwZLnsUAAgRgQIMCKgUVkCgiISLfWCXL3jFQsEEAAAQRsIECAZYNFYAgIIIBA6aZvJGvBaSIVFWAggEAMCBBgxcAiMgUE/hZYODFFxndPxAMBBBBAIMoCBFhRXgC6RwABBFQg5+arpOjtN8FAAIEYESDAipGFZBoIiEjz+nHy7Px0SYiHAwEEEEAgmgIEWNHUp28EEEBARIrXvS/ZV1yABQIIxJAAAVYMLSZTQUBEZg5KklOHJGOBAAIIIBBFAQKsKOLTNQIIIKAC2ZcskOLPPwYDAQRiSIAAK4YWk6kgICJxcSL/mp8u+zWIwwMBBBBAIEoCBFhRgqdbBBBAQAUK33xdcu+4HgwEEIgxAQKsGFtQpoOAiEzskSgXTEjBAgEEEEAgSgIEWFGCp1sEEECgorhYdi+YJaVbvgcDAQRiTIAAK8YWlOkg8LfAQ7PSpGMLimHxQiCAAALRECDAioY6fSKAAAIikv/CM7LnsQewQACBGBQgwIrBRWVKCIjIwA4Jct3UVCwQQAABBKIgQIAVBXS6RAABBMr/3CFZC06T8oxdYCCAQAwKEGDF4KIyJQT+FrjlxFTpfXACHggggAACERYgwIowON0hgAACKpD3yL1S8J9/gYEAAjEqQIAVowvLtBAQke5tEuSu6ezC4mVAAAEEIi1AgBVpcfpDAAHXC5R+t9HsvpKyMtdbAIBArAoQYMXqyjIvBP4SuGpKigztlAgHAggggEAEBQiwIohNVwgggIAK5N56jRSuWgYGAgjEsAABVgwvLlNDQMQUcteC7lwIIIAAApETIMCKnDU9IYAAAlL8yYeSfdl5SCCAQIwLEGDF+AIzPQREZNGRKTK6K7uweBkQQACBSAkQYEVKmn4QQAABEcm+9Fwp/vQjLBBAIMYFCLBifIGZHgIicnDzeHn0dHZh8TIggAACkRIgwIqUNP0ggIDrBQpXLpXc2651vQMACLhBgADLDavMHBEQuWhiiozrzi4s3gUEEEAgEgIEWJFQpg8EEEBARLLmnyJawJ0LAQRiX4AAK/bXmBkioAJtm8XL42ewC4u3AQEEEIiEAAFWJJTpAwEEXC9Q9M4KybnpStc7AICAWwQIsNyy0swTAZGLJqXIuG7swuJdQAABBMItQIAVbmHaRwABBLT21aJzpPizdVgggIBLBAiwXLLQTBMBamHxDiCAAAIREyDAihg1HSGAgFsFNLjSAIsLAQTcI0CA5Z61ZqYIqMClR6XIqMPYhcXbgAACCIRTgAArnLq0jQACCIiYo4N6hJALAQTcI0CA5Z61ZqYIqECHFvGyeBa1sHgbEEAAgXAKEGCFU5e2EUDA9QJatF2Lt3MhgIC7BAiw3LXezBYBFbhmSooM7sQuLN4GBBBAIFwCBFjhkqVdBBBAQETyHrhDCl75NxYIIOAyAQIsly0400VARLq3TpC7ZqRigQACCCAQJgECrDDB0iwCCCBQtmO7ZM2ZLhX5e8BAAAGXCRBguWzBmS4CfwvcdlKqHH5QAh4IIIAAAmEQIMAKAypNIoAAAiqw55lHJf+ZR8FAAAEXChBguXDRmTICIjKwQ4JcN5VdWLwMCCCAQDgECLDCoUqbCCDgegHddaW7r3QXFhcCCLhPgADLfWvOjBGwBB4+LU3a7x8PCAIIIIBAiAUIsEIMSnMIIICACmjdK61/xYUAAu4UIMBy57ozawRUYEKPRLlwQgoYCCCAAAIhFiDACjEozSGAAAIqoF8e1C8QciGAgDsFCLDcue7MGgFL4MUF6dK0XhwgCCCAAAIhFCDACiEmTSGAAAIqUPTOCsm56UowEEDAxQIEWC5efKaOgIjMGJQks4YkY4EAAgggEEIBAqwQYtIUAgggoALZi86R4s/WgYEAAi4WIMBy8eIzdQREpGF6nCw5Lx0LBBBAAIEQChBghRCTphBAAAENrjTA4kIAAXcLEGC5e/2ZPQIqcMGEFJnYIxEMBBBAAIEQCRBghQiSZhBAAAEV0KODeoSQCwEE3C1AgOXu9Wf2CKhAxxbx8tCsNDAQQAABBEIkQIAVIkiaQQABBLRouxZv50IAAQQIsHgHEEBABZGGaHAAACAASURBVG6fliq92iaAgQACCCAQAgECrBAg0gQCCCCgAnkP3CEFr/wbDAQQQEAIsHgJEEBABUZ0SZTLj04BAwEEEEAgBAIEWCFApAkEEECgbMd2yZozXSry94CBAAIIEGDxDiCAQKXAC2enS7P6cYgggAACCNRSgACrloA8jgACCKjAnmcelfxnHgUDAQQQMALswOJFQAABS+DUIckyc1ASIAgggAACtRQgwKolII8jgAACKpB15kwp/WEzGAgggAABFu8AAgjsJdC8fpw8f3Y6KggggAACtRQgwKolII8jgAACxV98ItkXnw0EAgggUCnADixeBgQQ8BS49thUGdSRYu68FQgggEBtBAiwaqPHswgggADF23kHEEDAiwABFq8FAgh4CgzskCDXTU0FBQEEEECgFgIEWLXA41EEEECgorhIMk89Tsr/3AEGAgggUClAgMXLgAACVQWeOytd9mtAMXfeDAQQQCBYAQKsYOV4DgEEEBCRojWrJOeGy7FAAAEE9hIgwOKFQACBqgKzhibLjIEUc+fNQAABBIIVIMAKVo7nEEAAARHJuelKKXpnBRYIIIAAARbvAAII1CjQslG8PDMvDSUEEEAAgSAFCLCChOMxBBBAoHzXn+b4YEVhARgIIIAAARbvAAII+BS4/aRU6XUQxdx9QnEDAggg4EWAAIvXAgEEEAhSoOC1lyTvvtuCfJrHEEAglgU4QhjLq8vcEAheYFy3RLloUkrwDfAkAggg4GIBAiwXLz5TRwCB2glkLzpHij9bV7tGeBoBBGJSgAArJpeVSSEQEoHlF9eR5MSQNEUjCCCAgKsECLBctdxMFgEEQiVQ+uP3kjVneqiaox0EEIgxAQKsGFtQpoNACAUunpQiY7uRYIWQlKYQQMAlAgRYLllopokAAqEVyH/2cdnz1COhbZTWEEAgZgQIsGJmKZkIAiEX6H1wgtxyYmrI26VBBBBAINYFCLBifYWZHwIIhEUga/4pUvrdxrC0TaMIIOB8AQIs568hM0AgnALPn50uzevHhbML2kYAAQRiToAAK+aWlAkhgEC4BUq+/Ex2L5wf7m5oHwEEHCxAgOXgxWPoCERA4MyRyXJc36QI9EQXCCCAQOwIEGDFzloyEwQQiJBA3kN3ScHLL0SoN7pBAAEnChBgOXHVGDMCkRPo3DJe7j8lLXId0hMCCCAQAwIEWDGwiEwBAQQiJ1BRWiJZpx4nZTu2R65TekIAAccJEGA5bskYMAIRF3hiTpq0aRof8X7pEAEEEHCqAAGWU1eOcSOAQFQEita+LTnXXRqVvukUAQScI0CA5Zy1YqQIREtg1tBkmTGQY4TR8qdfBBBwngABlvPWjBEjgEAUBXJvuVoK31oexRHQNQIIOEGAAMsJq8QYEYiuQPv94+Xh0zhGGN1VoHcEEHCSAAGWk1aLsSKAQFQFyjN3Seapx0lF/p6ojoPOEUDA/gIEWPZfI0aIgB0EHjsjTQ5qxjFCO6wFY0AAAfsLEGDZf40YIQII2ESg8I2XJfeeW2wyGoaBAAJ2FiDAsvPqMDYE7CMwa0iyzBjEMUL7rAgjQQABOwsQYNl5dRgbAgjYSiD7svOk+JMPbTUmBoMAAvYUIMCy57owKgTsJtChRbwsnsUxQrutC+NBAAF7ChBg2XNdGBUCCNhMoDwzQzJnHC0VxcU2GxnDQQABOwoQYNlxVRgTAvYUeGpumrRqwjFCe64Oo0IAATsJEGDZaTUYCwII2FagaPVKybnxCtuOj4EhgIC9BAiw7LUejAYBOwvMHZEsx/fjGKGd14ixIYCAPQQIsOyxDowCAQRsLpB7z81S+MZ/bT5KhocAAnYRIMCyy0owDgTsL9CtdYLcPSPV/gNlhAgggECUBQiworwAdI8AAs4QyDx1qpRt+9UZg2WUCCAQdQECrKgvAQNAwFEC/zknXRrXjXPUmBksAgggEGkBAqxIi9MfAgg4TqDk269l9zmzHTduBowAAtETIMCKnj09I+BEgYUTU2R890QnDp0xI4AAAhETIMCKGDUdIYCAUwXyn3tS9jyx2KnDZ9wIIBAFAQKsKKDTJQIOFhjcKVGumZLi4BkwdAQQQCD8AgRY4TemBwQQcLhA9iULpPjzjx0+C4aPAAKRFCDAiqQ2fSHgfIHUJJGlF9Vx/kSYAQIIIBBGAQKsMOLSNAIIOF+gIi9Xdk0dK1Ja6vzJMAMEEIiYAAFWxKjpCIGYEbjlxFTpfXBCzMyHiSCAAAKhFiDACrUo7SGAQEwJFK1eKTk3XhFTc2IyCCAQfgECrPAb0wMCsSZwbJ8kmT8qOeLT2rJli5x55pny7bffeu37wAMPlJ49e8oJJ5wgAwcOlOTkyI8x4ih0iAACthQgwLLlsjAoBBCwi0DunTdK4fJX7TIcxoEAAg4RIMByyEIxTARsJNCmabw8MSct4iPyFWB5Duj000+XSy65RNLT0yM+TjpEAAEECLB4BxBAAIEaBDJPniJl27dhhAACCAQkQIAVEBc3I4DA3wLPzEuTlo3iI+phBVjNmzeXBx54QBo1arRX/4WFhfLRRx/JTTfdJL/++qvcd999Mnbs2IiOkc4QQAABFSDA4j1AAAEEqhEo3fKdZM2dgQ8CCCAQsAABVsBkPIAAAiJy3rgUObJXYkQtfAVY1mCef/55WbhwoZxyyily9dVXS0oKX02M6ELRGQIIEGDxDiCAAALVCeS/8IzseewBgBBAAIGABQiwAibjAQQQEJEhnRLl6imRDYb8DbA+/fRTmTx5ssycOVOuueYaSU1NrXHNsrKy5Oyzzzb33HPPPaLPP/300/L+++9Lu3bt5Pjjj5eTTjpJmjRpsk875eXlsn79enn11VdlzZo1omPUq3///jJx4kQzDs+dYlZfeq9eGrYNGTJkn3YzMzPlnHPOkdWrV0vnzp3l4YcfNmOxxnj77bfL/fffL1OmTDG/VlFRIUuXLpXbbrtNWrVqtdcOteLiYlm3bp28/PLLZofatm3bpG7dutK7d2859thjzS4166jl999/L+eff77oP7Wto48+eq+xffDBB8aqZcuWcvfdd0v79u19/n7Iy8uTyy+/XF566aVq7/W2VjqnH374QZ577jl5++23ja0ajBw5Uk477TQzT8+rqm11nXnrKz8/X1asWCFLliwx66+X+ui6jx49ep96atY75mvyr7zyimlHL+uZiy66SM4777x9HtX1WbBggXj+3Nc7/+6778qcOXOkdevW5h1p3LixWR/r/apufMOGDdvnHVm1apV5H8M1f19WsfZzdmDF2ooyHwQQCJnA7ovmS8n6z0LWHg0hgIB7BAiw3LPWzBSBUArUS42TVy6IbH0pX3+Zt+Zn7cDSkOCCCy6QhISav5hoBR9FRUXSvXt3efbZZ2W//faTAw44QH766ScT+Ghx+KqBTWlpqTzyyCPmyKJevXr1knr16klubq588cUX5tc0HLr11lulWbNm5t+rhixWYFF1jBqezZ49WzT88SfA2rx5s8ydO1c0UOvbt69cccUV0qBBA9Fg5oYbbjCBnIZWXbp0MYFeRkaGbNiwwYxJd6rp/VaIpWHcxRdfLIceeqgJyayg6M8//zQ72z7++GOv4VZ175c1Zw2jDjroIImP//+jp5ZV1VBJbf/5z3/KLbfcYgwOO+wwEyDqWuh70LBhQ+N+1FFHSVxc3F62X375pTFLSkraa0jV9aVrrAGbhkHarj5bVlYm33zzjel70qRJxtBaQ88wSgM1/XhA1csaZzgDrF27dpmwa+XKlZXvSNOmTc1Yf/vtNzOkkpKSyo8eeJpoAGm9I/ouXHfddSZgtN4RfR/1Ywm7d++WqVOnylVXXbVXgGuFcYHMP5R//jihLQIsJ6wSY0QAgYgLVJQUy66JQ0TKyyPeNx0igIDzBQiwnL+GzACBaAncf0qadG4ZuTpYvgIsDWt0h5DuHNJjg/7uEPIMlfQv8LprS3cm6VcMtc3FixfLXXfdZYIMbVuDIb2skOmII46QG2+8Udq2bVu5FLqD6bLLLpMPP/zQPK9Bi2eAlZ2dbUKyPXv2mFpdWtfLujQ80f50N5hevgIs3amkbbzxxht77dTSZ60wT3eRaWBh7SLTZzSE0KDq999/N/dpAKeX1hLTEOTJJ580u8AuvPBC8+t33nmn6cf6tcRE/46QWr4ahFXdEVfdbjlrZ5Ea6THQ4cOHm+BLA7ply5bJ9ddfb8aktdCsHU6eO+m81Ujz1peGWuqi4Y0GeTpXy0gDO11X/dmsWbPMfdZuPl+7qXTtdJdcuAIsXT/dmabr5+0dsd4lXya6O09DQg1ip0+fbj58YM1fg62HHnrIvFNV1zyY+Ufrz6lo9UuAFS15+kUAAVsLFH+4VrKvWmjrMTI4BBCwrwABln3XhpEhYHeB2cOSZdqAvXe5hHPM/n6FcNy4cSb00GNV/lyeAZa3cMYz5LCO/GmQ8uijj5pjeeeee65MmDBhn650J5cGAp5HwjwDBR2nBkV6nxXCaCManOg4dAeYFqPXsKumI4TW/Z06dTI7iaydRxq+aYi3du1aswusR48ee41RgzLrKKLncUS9SXcl6e4w3cmjYZDuRNIx6e6uO+64Y6/AzZexNeeuXbsaC8/dZt5CJR23zuPf//73XsckrX48wxvdpabBkoaNvsIab31ZIeSAAQOMhe5g8rx27NhhHHT3mAZ6lmEwAY6vZwI5Qmj9XtAdULrbS3cPer4j/gZY//vf/0xwp2vjbV2tXV76PmjI1bFjR9O0r7l4C/B8vSex9nMCrFhbUeaDAAIhEci791YpeH1JSNqiEQQQcJ8AAZb71pwZIxAqgSMOTpBbT6y5vlSo+tJ2/A2w9F499qThkYZAvi4r+NAjU3rUrlu3bvs8YoULeiRR/2MdW6upbW+BhGfIokccdZeW7uzScMhqUwOnM844w+z20hBHA6qaAizdkaR1qx5//HEZNGiQr+nu9XMraKgaYOlN1lFC3VlWUFBgQhK9X+t7BXJpwHLWWWeZXVRVaz95C5U0LNLjkFo77MEHHzQ71apeVpv663qPHuMLNMDSXXq6003/owHfjBneP4ikQaXuHNP/6LroFUyA4+sZfwMsPV6pu+Heeustc4xS16TqO2J5+TKxQlbPuVW11ndDd2l57iT0NRcCLL5CGMifEdyLAAIuEsicOVnKft/uohkzVQQQCKUAAVYoNWkLAXcJJCeKLL+4TsQm7esIodb70fBDdwzp0a3x48ebYMJb8XXPQXvWwKouMPFVGF53ZOlOLQ0SdAzvvfeeOWKoY65uB5bueLn33ntFd7loIKFHE61dUVrHSUMFPSpXU4DVp08fE4KlpaXtdbzR26Jo8KFHFjX8+e6770zNJ6uou7cAy/Mooban/Wiw5O/RQWsMViA1b948Eyx6Xt5cfVnr82qtx/2sgvsaOvoKa6q2q+2osdba8jzqV9VOa0zpEUINr6wdbsEEOP4WfvdVxF0L8qul1iPTd1x3iAUTYHnuwLNqjHl7b6x6aZ7jCmb+EfuDwiYdsQPLJgvBMBBAwD4CZdt+lcxT9/4vAvYZHSNBAAEnCBBgOWGVGCMC9hW4e0aqdGtdc5H0UI3eV4Bl9WMVG9cv13kLZqqOx1fwofd7C1X0KNvGjRvlscceM1+w04LX1qW1tDQ4++WXX6oNsDRoe/PNN03wZO38snYWjRgxwnxF0Vs4Ye1usfrS2kUaLngWGbd+psGaBh66O0sDNT0KaF1asFwLt2/fvr1aJ2tXkM7H21cJ/Vlb7V9rinn74mKwAZaGa1XDJ1/rGGyAVdMYq/uiYE01sKorfO4tKKr6zmt4qEcmc3JyzJFHPY6pXx0MJsDyNPRnHQmw/FH6/3sIsALz4m4EEHCBQMF/X5S8B+90wUyZIgIIhEuAACtcsrSLgDsEThuaLNMHRqYOlr8BlspbAUJ1AYPn6ljBh+5I0R1Y3nZseQsxdPeSHonT4EprWOluKP3Kn9be0oLlerTP+sqgdXSuasiiNZZ0Z4/WIdJ/6m4ffUaPdh1yyCFewwlrbnqUUY/XaUg3cuRIU9BbQynr0oBNdxYtWrTI7JrS44VaqF2/LqjHAlu0aGHma9XBmjJlyl4vrVUHa/369ebX9UuM2pd+STCQS+eiRyD1KJ727XkFG2BZO7D02KfVbrgCLGsHlucXI4PZgeTrGX+OEK5evVouvfRS+cc//iFDhw6t3HUWTIClOxa1SL36eR4P9Gdtfc2FI4QcIfTnPeIeBBBwmUDOjVdI0eqVLps100UAgVAKEGCFUpO2EHCfQJ92CXLzCZGpgxXuAEt3S3kLWXRVrXBBwyANMqwARY/haX2gyZMn71MXS79epwXeqztCqDuwtOC6HkvTSwvP61/8dUeUHinU3VPedtd41q065phjKkMq3Yml49OC5npZu7k0JPNWu0oDLqsGVNWdap7HB3Wnk176z6pf4/P1xutX7rRQ/c8//2zCL+sLjtZz3gIsa5313uqOdGpx+/nz55sdSLWpgaVfVdSdZdXVwFIjfSeuvfbaqNfA0p1XV111legOLutrjlZoF0yApWtg1ffS8NOzDpuvdSXA8iVEgOVbiDsQQMB1ApknT5Gy7dtcN28mjAACoRMgwAqdJS0h4EaB9OQ4eX1hekSm7m+AZX05TXfOBHKEcM2aNSbMmDZt2l5hlPUVQj3uZxVKt8aiE/f29TfPLxfWFGBpoXLdoaTHEHVnjY73qKOOMruxdGeXrwBLd03pV/s00NCi69bOHB2XFTIMGzbM1AXTvjwv6wt7H3744T5OVgH3wYMHm3BHLy2Kr7W9AjlKaAVNo0eP9hqQ1PYrhHrMsmqYo2P1Nt/afIVQv9bn+bXIYAIcX8/UtANLwzz9yqQeA9XdUtZOttoGWFprTUNJ3e2n797++++/1ztiHTP85ptv5Mwzz5SJEyean/uaCzuwCLAi8v8U6AQBBJwjUJGbI7uOGeWcATNSBBCwpQABli2XhUEh4CiBxbPSpEOL+LCP2VeApTuWdBeV/uVZdz/psT79S7ke56vpskIADbD0a3b6ZTf9Yl58fLwJhzQw0J1KnmFJZmamCWT0SJcGOieccEJlcXPdDfPII4+YYEsvXwGWhiN6hFCPHmrg8+STT0qPHj2qPR7m7cuBX331lcyZM0c6d+5sjgQ2bdq08quNGuhpwXitq6VfOtRdRdqPjluPGOrlGfRZRwd37txpgiB11OuDDz4wgVrLli39Okqo/WjgpzukrDlVXYfqCrbrzjadjx6R1J1p1nroGuvRTC1ubwVV1vgCPUKYmppqdtLpziZ9X3QNtDC8dYRU11GP2OnPqu4887a7znNuNdXAqu5Ya00Blh6V1Et32Fk7z/Tfaxtgee60012E2r71+0V/pqGdvk8amHn+Xgpm/mH/A8JmHVADy2YLwnAQQCC6AsWfrZPsRedEdxD0jgACjhcgwHL8EjIBBKIucPaYZDnmiPDXwbICLOsv8zVNXI9ZaUDTr18/nz5WCKDhl/5FXQMS/Sqb7ljSMEeP4mmNKQ22NODSy7O+lBZGtwpzayDyxRdfmH8/8sgj5bnnnjNfitMQJiUlxeuX8qzjiEuXLjU7XPT4YL169QIKsLR+10MPPWSOM+pxt9mzZ5svGmqQpuPWy/rSnFUsXIOfvn37mpDKOhqpgZ0e+dOi8nqs7KyzzqoM5vQrhjo2PXanYY8GP1oE3tulltqO7u7SS4M1PS5Z9bK81FVDO/3SYZs2bUT70q8D6nzU1xq7roW+B1rrS+elu9U0lPMMc/T/9ncHlt6ra6zHODU003Z1rGqnu46070mTJpm5aJH8J554QpYvXy76DuoOOT2CN2HChH3mFY4Aa8CAAfvskqptgKUD16BS1/KNN94QLdavddz0GKr17nv+XqrN/LUvXzsXa/tzn7/ZI3gDAVYEsekKAQTsL5D/rydkz5N//S97XAgggECwAgRYwcrxHAIIWAIjuiTK5UenhB3EV4Cl4YOGIEOGDBGtDdW8eXO/xuQZAuguk02bNpkjfVq8XAuXH3/88TJ16tR9whpvX/jr37+/CaF0N4vWf9IASHeyaLikO6y87RKqrs5SdeGEtx1YOtGtW7ea+lwarFjHzHQMq1atkmeeecYcP9OAQoMr/Srg2LFjzY41Pa6ox9N0l5buKNMwq1u3bl6PlFnHDnXXWHW1vzyDCn/CRmuRNDjyPI5pfeXxhRdeEN0dp+uvYYoGSieddNI+O+uC2YFl9a3BnR6b1BBRd4XppUXvdd01vLTqiln2Grjprjs9VuctxAtHgOXtOGwoAiydq76jb731lqi1zt8KDTWEVWtrV1pt5k+A5dcfR9yEAAIIxKZA9lULpfjDtbE5OWaFAAIREyDAihg1HSEQswItGsbJs/MjUwcrHIi+QoBw9BnrbVph47x586Tq1w29zV2DEQ2PvNUTi3Ur5hebAuzAis11ZVYIIBCkQMYJE6Q8Y1eQT/MYAggg8JcAARZvAgIIhELgxQXp0rTeX0e5nHYRYIV+xQiwQm9Ki84SIMBy1noxWgQQCKNA+a4/JePESWHsgaYRQMAtAgRYbllp5olAeAWum5oqAzskhLeTMLVOgBV6WAKs0JvSorMECLCctV6MFgEEwihQ9MG7knP1RWHsgaYRQMAtAgRYbllp5omAfwIp8cUSJ+VSWJ7q3wN/3zVtQJLMHpYc0DN2uZkAK/QrQYAVelNadJYAAZaz1ovRIoBAGAX2PLFY8p97Mow90DQCCLhFgADLLSvNPBGoWaBFyh/Ste430jz5r/IEmSWNZEPeofJr4V9f3fN1HXFQgtx6UmChl682I/VzAqxISdMPAu4RIMByz1ozUwQQ8CGQfckCKf78Y5wQQACBWgsQYNWakAYQcLxA0+QMGdfkba/zWJM1SLYVHuBzjvXT4uS/5zu3kLvPCXIDAgggEIAAAVYAWNyKAAKxLbBr8kipyMuN7UkyOwQQiIgAAVZEmOkEAVsLDG74kbRJ2+p1jDuLGsmaXUf4Nf47pqfK/g3i/bqXmxBAAIFQCTRu3DhUTYWsHQKskFHSEAIIOFmg7LetknnKsU6eAmNHAAEbCRBg2WgxGAoCURKYut+rkhpfVG3vmzZtkoqKiiiNjm4RQACB6gXq168vV1xxhe2ICLBstyQMCAEEoiFQ9M4Kybnpymh0TZ8IIBCDAgRYMbioTAmBAAWObrZM6iXmeX2qvLxcNm/eHGCL9r3djjs17KvFyGJJIDMzM5amUzkXAqyYXFYmhQACsSKQt/huKVjyfKxMh3kggECUBQiworwAdI+ADQSOqP+ldKrzndeR/FzQWt7f3c+vUfZtlyA3neDMQu5+TZCbEEAAAT8F2IHlJxS3IYBAbAvsPu8MKdnwVWxPktkhgEDEBAiwIkZNRwjYViAlvljGNHlHGiTm7DXGgvJUWZUxXHJK6/k19qb14uTFBRRy9wuLmxBAIKYFCLBienmZHAII+Cuwa/wgqSgp9vd27kMAAQRqFCDA4gVBAAEVSIorkS51N0uLlB0SL+Wyo7i5bNzTUfLL0gICeuncdGlUJy6gZ7gZAQQQiDUBAqxYW1HmgwACAQuU/viDZM2ZFvBzPIAAAghUJ0CAxbuBAAKhFLh9Wqr0apsQyiZpCwEEEHCcAAGW45aMASOAQKgFCpe/Jrl33hDqZmkPAQRcLECA5eLFZ+oIhEFg/uhkObZ3UhhapkkEEPBH4Ntvv5VPP/1UWrRoIWPGjPH6SGFhoXzyySeybds2KSoqkvj4eNFi6D179pS2bdv6080+9/z888+yfv16ycnJEf34Q0JCghlDr169pEmTJvvcr+P86quvRMeSmpoq3bp1k0MPPdSMpeqlX0L9+OOPTVtdu3YNanyRfogAK9Li9IcAArYTyLvnFil442XbjYsBIYCAcwUIsJy7dowcATsKTOiRKBdOSLHj0BgTAjEv8Oeff8qqVaukuLhYWrZs6TXAysrKkrfeekvy8vIkLi5OUlJSTOCkz+i/H3zwwTJw4EATQPl7aRimgVRFRYUkJSWZZ7U9bVf/fdiwYXLggQdWNvfdd9/JRx99JOnp6dKuXTvZunWr6Li6dOkivXv33qtbDdjefPNN09b48eNN2OWEiwDLCavEGBFAIKwCuxecJiUbN4S1DxpHAAF3CRBguWu9mS0C4RbocmCC3HeyM/6CGW4L2kcgkgK6k2nlypWSkZFhuvUWYJWVlZl7duzYIY0bN5bRo0ebEEmvLVu2mFBJ7xk0aJAJlvy5Nm7caHZz6c6pvn37SocOHcxjOp53331Xtm/fLg0bNqwMn0pKSkwgpQGa7hDT3Vl79uypDKkmTJggderUqez666+/li+++MK03alTJ3+GZIt7CLBssQwMAgEEoimQcexYKc/OiuYQ6BsBBGJMgAArxhaU6SAQZYG6qXHy6gV8iTDKy0D3LhSwdkHVq1fPHOPzFmD99ttv8s4775idVhpe7bfffntJvf/++/L9999Lq1atZNSoUT4VNaRavny5ZGdny+GHH77P8b7c3Fzzcw2tRo4cKfvvv7+5d9myZSY4GzdunNkBppcGa3/88YeMGDHCjF0vDbn0eb1Xwy7dzeWUiwDLKSvFOBFAICwCFfn5suuoYWFpm0YRQMC9AgRY7l17Zo5AuAReXJAuTevxJcJw+dIuAlUFfvnlF7PbSXc66RFArYHlLcD66aefzG4pDbk0wKoaCGmdKT0K2Lx5cxMu+TpGaPWrO6Z051Ramu+vllohmoZnnjW6rJ1hw4cPNwGaXjqezZs3y9ChQ6VNmzaOWngCLEctF4NFAIFQC5Ru+U6y5s4IdbO0hwACLhcgwHL5C8D0EQiDwB3TUqUnXyIMgyxNIrCvgLVLqbS01ARCeoTwgw8+qLYGVnWGnscL9Rig1sHydWlQtmHDBlP4XYMnfy7dlbV06dLKHVjJycnma/0bcAAAIABJREFUsao7sHQe+mvNmjUzbfsK0/zpO5L3EGBFUpu+EEDAdgJF76+WnGsusd24GBACCDhbgADL2evH6BGwo8C545LlqF7OOepjR0PGhIA/Aho6rVmzxnxNUIufd+7cWbRAeqABloZFuttJi8DrcT3dndWoUSOfQ9Bi8FqAvUePHuYLgrq769dffzVHBnV3l+4C69Onz141rayi7Pn5+TXWwNJ56W4tHYvuCHPaRYDltBVjvAggEFKB/P88K3seuS+kbdIYAgggQIDFO4AAAqEWmNonSeaN+mtXBRcCCIRPwCqgrl/40y/96S6lQAIs615rhBpa6XE9f8IrfUZ3SGnIpDu2NLjScEqDKy3orv+3fpVQvxqoY2vRokUlRHVfIezevbv07NnTtKm1ug466CBTUN6JFwGWE1eNMSOAQMgE8u69VQpeXxKy9mgIAQQQUAECLN4DBBAItUC/QxLkxuP5EmGoXWkPAU8B64idhlaeO6YCCbC+/PJL0RBMLytw0h1YQ4YM2Stw8iZfXFxsvhxoffWwfv36Mnjw4MrdUlqsXety6c8bNGhgampZXzzU9rTW1ldffWW+Vqghl4ZXuoPMOsqohejHjh1r6nppYXn9EqHu2tKArGPHjtKrVy9bHyskwOL3KwIIuFoge9E5UvzZOlcbMHkEEAi9AAFW6E1pEQG3C7RuEi9PzvVdzNntTswfgWAFNGxasWKFZGVlmR1K7dq1q2wqkADLs38NnPQrhHqMUIuya3ikwVN1lx4T1DHs3LlTtI6Vt6N+u3fvNvdoSKU1tQ455BCfU96yZYs5Atm1a1ezG8sqFK996Dx1fNqn1t3SnV12vQiw7LoyjAsBBCIikHnKsVL229aI9EUnCCDgHgECLPesNTNFIFICifEiKxbViVR39IOA6wS01pTuYNJAqOoRu2ADLEXUAuvLly+XPXv2mLpWGiDVdFlHCPfff39Tz8pboXUNsLZv3252V/Xt27fG9qz6WLoLS3dspaSkyKpVq0xgNWLECFNTS4Mz3fmlY9V7GjdubMv1J8Cy5bIwKAQQiJTAzjH9RMrLI9Ud/SCAgEsECLBcstBME4EICzx3Vrrs1yAuwr3SHQKxL2CFPJmZmX5NNi0tTSZOnCj16tXz634rlPLny4K6Y0uP92mwpAGWt2vdunXmmKI/AdbXX39tjgpq0NWpUycTpC1btszU1JowYYLoXPTSNjdt2mR2dbVv396veUX6JgKsSIvTHwII2EagbMfvkjnjaNuMh4EggEDsCBBgxc5aMhME7CRw1/RU6d4mwU5DYiwIxISA1p7SAud6fNDbVV5eLnqP7obSelEa+owaNUrq1q0ra9euNV8NbNOmTbXF0a0dU/pVwX79+tVotmHDBvn000/NLihrx1TVB6z2DjvsMPOlxOquvLw8s/tL62FpWzp23WW1dOlSMwfP9vWLiboDTQMsLSBvx4sAy46rwpgQQCAiAiXrP5PdF82PSF90ggAC7hIgwHLXejNbBCIlcPGkFBnbLTFS3dEPAgj8LVDTEUIrcNIaV+PHj99nV5ZVGF4DMH9qVmmIpsf59Fiffr1QgzHPy2pPfz58+HBp1apVteukoZTuqvKs6cUOLF5rBBBAwIEChcteldy7bnTgyBkyAgjYXYAAy+4rxPgQcKbAKYOT5eTBSc4cPKNGwMECNQVY1i4n/ecBBxxgQifd8aSXFkd/7733RL/+16RJE1PEXWtQ+bqsY4TajoZPVkilReFXr15tdorVVCNL27eCLv3ioGctLa2FVV0NLJ2D7spq1KiRryFG5efswIoKO50igIAdBPY8/qDkP/+0HYbCGBBAIMYECLBibEGZDgI2ERjXLVEumuT7L782GS7DQCBmBHwVcf/tt99kzZo15phhXFycCamsY4eKUL9+fXPk0PMLhFab3uppaTsaVGmhdr30a4Fas0prdVVUVJiji9peTUGTjkePNlqF2j0XY9u2bWa8iYmJcvDBB8uOHTtE639pTa0+ffrYdt0IsGy7NAwMAQTCLZBzw2VStOatcHdD+wgg4EIBAiwXLjpTRiACAr3aJsjt0/7a2cGFAAKRE/AVYOlItLaUFkvXMEuDJg2y9FihFk7X/2j9Kc+rpgBL79MAbPPmzaYulbatwZXuyGrXrp1069atcpeXNwUdg9b00p1bw4YN8wr1888/m1pbeqRQg6yOHTtKr169vH71MHLSNfdEgGWXlWAcCCAQcYGs+adI6XcbI94vHSKAQOwLEGDF/hozQwSiIdCqSbw8NfevL4ZxIYCA8wV++eUX+eSTT8yxPX+/aOj8WQc/AwKs4O14EgEEHC6w65hRUpGb4/BZMHwEELCjAAGWHVeFMSHgfIHUJJGlF9Vx/kSYAQIImOOG+gVD/efo0aP32aEF0b4CBFi8FQgg4EqBirxc2TV5pCvnzqQRQCD8AgRY4TemBwTcKvDqBelSNzXOrdNn3gjEjIDuvvrqq69k8ODBti2abjdsAiy7rQjjQQCBiAiUfr9JsuadHJG+6AQBBNwnQIDlvjVnxghESuDxOWnStml8pLqjHwQQQMA2AgRYtlkKBoIAApEUKFr7tuRcd2kku6QvBBBwkQABlosWm6kiEGEBLeKuxdy5EEAAAbcJEGC5bcWZLwIIGIH8F56RPY89gAYCCCAQFgECrLCw0igCCIjIpUelyKjDErFAAAEEXCdAgOW6JWfCCCCgAnsefUDyX3wGDAQQQCAsAgRYYWGlUQQQEJEzRybLcX2TsEAAAQRcJ0CA5bolZ8IIIKACeffdJgWvvQQGAgggEBYBAqywsNIoAgiIyIn9kuSMEclYIIAAAq4TIMBy3ZIzYQQQUIHcW6+RwlXLwEAAAQTCIkCAFRZWGkUAAREZ1y1RLpqUggUCCCDgOgECLNctORNGAAEVyLnmEil6fzUYCCCAQFgECLDCwkqjCCAgIv3bJ8gNx6VigQACCLhOgADLdUvOhBFAQAWyL1kgxZ9/DAYCCCAQFgECrLCw0igCCIhI55bxcv8paVgggAACrhMgwHLdkjNhBBBQgd3nzJaSb78GAwEEEAiLAAFWWFhpFAEEROTAxvHy9JkEWLwMCCDgPgECLPetOTNGAAERyTrjJCn9aQsWCCCAQFgECLDCwkqjCCAgIg3S4+Tl89KxQAABBFwnQIDluiVnwgggoAKZMyZL2Y7tYCCAAAJhESDACgsrjSKAgIgkxIusXFQHCwQQQMB1AgRYrltyJowAAiqQcewYKc/eDQYCCCAQFgECrLCw0igCCPwt8MbCdElLjsMDAQQQcJUAAZarlpvJIoCAJbBrwiCpKC4GBAEEEAiLAAFWWFhpFAEE/hZ4cUG6NK1HgMULgQAC7hIgwHLXejNbBBBQgbJS2Tl2ABYIIIBA2AQIsMJGS8MIICAiT8xJkzZN47FAAAEEXCVAgOWq5WayCCCgAhV5ubJr8kgwEEAAgbAJEGCFjZaGEUBARB44NU0OPYAAi5cBAQTcJUCA5a71ZrYIICAi5X/+IRnTjsQCAQQQCJsAAVbYaGkYAQRE5PZpqdKrbQIWCCCAgKsECLBctdxMFgEEVKDsl58kc/YJYCCAAAJhEyDAChstDSOAgIhcf1yqDGhPgMXLgAAC7hIgwHLXejNbBBAQkdJN30jW2bOwQAABBMImQIAVNloaRgABEbl8coqM6JyIBQIIIOAqAQIsVy03k0UAARUoWf+Z7L5oPhgIIIBA2AQIsMJGS8MIICAiCyemyPjuBFi8DAgg4C4BAix3rTezRQABESn+cK1kX7UQCwQQQCBsAgRYYaOlYQQQEJFzxibL0YcnYYEAAgi4SoAAy1XLzWQRQEAFit5+U3JuvgoMBBBAIGwCBFhho6VhBBAQkTNHJstxfQmweBkQQMBdAgRY7lpvZosAAiJS+MbLknvPLVgggAACYRMgwAobLQ0jgICIzB6WLNMGEGDxMiCAgLsECLDctd7MFgEERKTgP/+SvEfuxQIBBBAImwABVthoaRgBBETklMHJcvJgAixeBgQQcJcAAZa71pvZIoCAiOx55lHJf+ZRLBBAAIGwCRBghY2WhhFAQESmD0yS04YmY4EAAgi4SoAAy1XLzWQRQEAF8p9/SvY8/hAYCCCAQNgECLDCRkvDCCAgIif2T5IzhhNg8TIggIC7BAiw3LXezBYBBDhCyDuAAAIRECDAigAyXSDgYoHj+ybJ3JEEWC5+BZg6Aq4UIMBy5bIzaQTcLVDwyr8l74E73I3A7BFAIKwCBFhh5aVxBFwvMLVPkswbRYDl+hcBAARcJkCA5bIFZ7oIIKBfIfyv5N5zMxQIIIBA2AQIsMJGS8MIICAix/ZJkvkEWLwLCCDgMgECLJctONNFAAGRwhVvSO7t10GBAAIIhE3g0tEvyU9lTcLWPg0jgIC7BY7tnSTzR7MDy91vAbNHwH0CBFjuW3NmjIDrBYreWSE5N13pegcAEEAgfAI/DJwhV6TMDl8HtIwAAq4WYAeWq5efySPgWgECLNcuPRNHwL0CRWvflpzrLnUvADNHAIHwC6SmyYkDloW/H3pAAAFXClADy5XLzqQRcL0AAZbrXwEAEHCfQPFHayX7yoXumzgzRgCBiAq8O/JSWVwxJqJ90hkCCLhDgK8QumOdmSUCCOwtQIDFG4EAAq4TKP70I8m+9FzXzZsJI4BAZAVKWneQmYc8EtlO6Q0BBFwhcGL/JDljODWwXLHYTBIBBCoFCLB4GRBAwHUCJV9+JrsXznfdvJkwAghEXuCJsQ/IypIuke+YHhFAIKYFpg9MktOGEmDF9CIzOQQQ2EeAAIuXAgEEXCdQsuEr2X3eGa6bNxNGAIHIC2T0GCVnNb488h3TIwIIxLTAKYOT5eTBSTE9RyaHAAIIVBUgwOKdQAAB1wmUbv5Wss461XXzZsIIIBAdgQtHvyK/lTWITuf0igACMSkwe1iyTBtAgBWTi8ukEECgWgECLF4OBBBwnUDpj99L1pzprps3E0YAgegIbB48S65OOjk6ndMrAgjEpMCZI5PluL4EWDG5uEwKAQQIsHgHEEAAAUug7NefJfO04wFBAAEEIiNQt76c2OfVyPRFLwgg4AqBc8Ymy9GHE2C5YrGZJAIIVAqwA4uXAQEEXCdQ9vtvkjnzGNfNmwkjgED0BN4edaU8Wj4iegOgZwQQiCmBhRNTZHz3xJiaE5NBAAEEfAkQYPkS4ucIIBBzAuU7/5SMkybF3LyYEAII2Feg6KAucspBD9h3gIwMAQQcJXD55BQZ0ZkAy1GLxmARQKDWAgRYtSakAQQQcJpA+e4syZg61mnDZrwIIOBwgYfHPiJrSjo4fBYMHwEE7CBw/XGpMqB9gh2GwhgQQACBiAkQYEWMmo4QQMAuAhV78mTX0Rzlsct6MA4E3CKw8/BxsqDBJW6ZLvNEAIEwCtwxLVV6tiXACiMxTSOAgA0FCLBsuCgMCQEEwitQUVQkuyYODm8ntI4AAgh4ETh79FLZVZaODQIIIFArgQdPTZNOB8TXqg0eRgABBJwmQIDltBVjvAggUHuB8nLZOaZf7duhBQQQQCBAgW+GniHXJ0wL8CluRwABBPYWeGJOmrRpSoDFe4EAAu4SIMBy13ozWwQQ+Ftg16ShUlFYgAcCCCAQUYGKho3lpF5LItonnSGAQOwJvLggXZrWi4u9iTEjBBBAoAYBAixeDwQQcKVA5ozJUrZjuyvnzqQRQCC6Am+OuVaeKh0S3UHQOwIIOFrgjYXpkpZMgOXoRWTwCCAQsAABVsBkPIAAArEgkHX2LCnd9E0sTIU5IICAwwQK2/eQU1vd7bBRM1wEELCLQEK8yMpFdewyHMaBAAIIREyAACti1HSEAAJ2Esi+4gIpXve+nYbEWBBAwEUC9497Qj4oPshFM2aqCCAQKoGG6XGy5Dw+BhEqT9pBAAHnCBBgOWetGCkCCIRQIPeOG6TwzddC2CJNIYAAAv4L/NH7SDm33gX+P8CdCCCAwN8CrZrEy1Nz0/BAAAEEXCdAgOW6JWfCCCCgAnsee1DyX3gaDAQQQCBqAnNHLZPscv4SGrUFoGMEHCrQ5cB4ue9k/uxw6PIxbAQQqIUAAVYt8HgUAQScK1Dw0nOS9/A9zp0AI0cAAccLfDVsvtwcf5zj58EEEEAgsgL92yfIDcelRrZTekMAAQRsIECAZYNFYAgIIBB5gcK3lkvuLVdHvmN6RAABBP4WqGiyn5zU/QU8EEAAgYAExndPlIUTUwJ6hpsRQACBWBAgwIqFVWQOCCAQsEDxZx9L9qIFAT/HAwgggEAoBV4fe5P8q6R/KJukLQQQiHGBE/snyRnDk2N8lkwPAQQQ2FeAAIu3AgEEXClQ+sN3knXmDFfOnUkjgIB9BPI79ZbTDrjNPgNiJAggYHuBeaOSZWqfJNuPkwEigAACoRYgwAq1KO0hgIAjBMozdkrGCRMdMVYGiQACsS1w57hn5NPiVrE9SWaHAAIhE7js6BQZ2SUxZO3REAIIIOAUAQIsp6wU40QAgdAKlJXKzrEDQtsmrSGAAAJBCGzvN0UuSOdIcxB0PIKAKwXumJYqPdsmuHLuTBoBBNwtQIDl7vVn9gi4WmDXMaOkIjfH1QZMHgEE7CFw2sgVkl9BTRt7rAajQMDeAk/OSZPWTePtPUhGhwACCIRBwLYB1pYtW+TMM8+Ub7/91uu0DzzwQOnZs6eccMIJMnDgQElO5r/0heH9oEmbC2zbtk3OOussOffcc2XEiBFmtPn5+XL55ZfLwQcfLAsW8L/o17SEmbOOk7Ktv9h8lRkeAgi4QeCLEefKbTLZDVNljgggUEuB1y5MlzopcbVshccRQAAB5wk4NsDypD799NPlkksukfT0dOetACNGoBYCZWVlctddd8nrr78uM2fONKHVihUr5N1335V//OMf0r1791q0HvuP7j5/jpR8/WXsT5QZIoCA7QXK9ztQpnX5p+3HyQARQCC6AunJcfL6Qv7OE91VoHcEEIiWgO0DrObNm8sDDzwgjRo12suosLBQPvroI7npppvk119/lfvuu0/Gjh0bLUf6RSBqAvp74V//+pc8/fTTojsXR40aZXZk6Q7FuDj+17maFibn2kuk6L3VUVs7OkYAAQQ8BV4ed7v8u/gIUBBAAIFqBfTooB4h5EIAAQTcKODYAMtarOeff14WLlwop5xyilx99dWSkpLixnVkzgggEIRA3r23SsHrS4J4kkcQQACB0Avkdekvp+93U+gbpkUEEIgZgSMOSpBbT0qNmfkwEQQQQCAQAccHWJ9++qlMnjzZHJ+65pprJDXV9x/o99xzj9x+++3yyiuvSL169cxRKz12pZfu4tIjiYceeug+u1fKy8tl/fr18uqrr8qaNWvMbhe9+vfvLxMnTjTj8NwppjtjdEz//OdfRwJuvfVWmTFjxj7rU/U+HVfv3r3NfS+//LKpY3TRRRfJeeedV/nsxx9/LNdff70UFRXJww8/LO3atTM/C2SMWivphhtuMDt3Zs2aJVdcccVefn/++acJB7WvW265xczPnx09v/32m7z00kuybNky2bBhg2i9ssGDB8tpp53m1VXHrWPRNViyZInomuqlBieddJKMHj26ssZZVlaWnH322ebn3nbmWbXTvO3cKy4ulg8++EBeeOEFef/992X37t1m7Y466iiZOnXqPkdQrXer6oLVrVtXevToIcccc4xMmTJlr/pr1nrdf//95mdVL+vd8/bzQNxqmqf2qUcI58yZI61bt97r/fD1h0OgRr7as/vP9zz9D8n/52N2HybjQwABFwncPP55+apofxfNmKkigEAgAhN6JMqFE/gf7AMx414EEIgdAccHWNYOLA13LrjgAklI8P1JWStE0FBIA4eMjAzp3Lmz5OTkmMBFA4qqgU1paak88sgj5siiXr169TLhV25urnzxxRfm1zT80pCqWbNm5t+rBlMaktx4442mfc9r8+bNMnfuXPn+++/NL/sKsDRYOuecc+Snn34yQcpll10mbdq0kWDGqG1oQKZ9ex7D1LYefPBBue2227yGW95+C1RUVMjy5cvl2muvFS0urqGahlfqa7nqOp1xxhmSmJhY2cTOnTtNePbGG28Ymy5dupifffPNN5KXl2d21+nPtcZZsAGWjuG6664zwZrVh74r+pEADbI0LLvzzjsrg0Dt3wqwrHlYA7bmo/+u9rp21nyCCbCCcaspwNq1a5cJPFeuXGnea8+As6Y/uoIxcvofhQWv/kfy7r/d6dNg/AggEEMCWwecIBelnhlDM2IqCCAQSoFThyTLzEFJoWySthBAAAHHCDg2wNIdO7qbRgMWPTZ49913S/v27f2CtwIsvXn69OmmAHyTJk3M7qXVq1ebUEIvzyLYumNn9uzZcsQRR5gQqm3btpV9afijz3z44YeyePFis6NHLyvA0iBEx7Zp0yYTgnXs2HGvcVohnPWLvgIsDUl095X21a9fv8q2ghmjPqw7yi6++GLp1q2b6M6g/fffv3IHj+ev+cLduHGjzJs3TzSQuuqqq8wOJf06pAY0n332mTHSemW6ZkcffbRpTnf8aFioLp5roT/bsWOHeUZ3Zt1xxx1mN1YwAZaGcRpOaUA3fvx4ufLKK03gp5cGZDpn3c2lP9MAUt8FvawAq+ruN/2ZrqUGfxpc6TpY70MwAVYwbtUFWGr93HPPmfXUy98AK1gjX++E3X9e9O5bknP9X7/fuRBAAAFbCCQkyMyhb0qJ/P//0GOLcTEIBBCwhcCiI1NkdFf+fLDFYjAIBBCIuIDtAyzdIVPTNW7cOFP7So9K+XtZAdaAAQMqAxvrWc8AwDq6p8fmHn30UbNbS4tjT5gwYZ+unn32WROEeYYdVoD1+eefm2OJGtRoeOJ5tEyDuMsvv9zs/tIdQUuXLq1xB5Z1/549e0woo7vA9NLwLZgx6rM6Tj1K+OSTT5rgQwO4888/X3755RcT7AwcONAnrfU1PLVdtGiRzJ8/f5/dcNaxNj1OqGNv0KCBaHijO7JatGixz1pop19++aVZ3+HDh8tZZ51lAqdAjxBaO9ySkpK87kbSXXS6w0t3Z6mhtb41BVi6DvrM119/vVebgQZYwbpVF2BZv667xnQXXNUjptUtZLBGPl8Mm99Q8tUXsvtCdjrYfJkYHgKuE/hk1IVyV/kk182bCSOAgG+Be2amStdWvk+c+G6JOxBAAAHnCTg+wFJyPZqn4dEBBxzg1wpYAZbWp9LwpOplhQC6E0eP0Vk7cmpq3FutKs8AS48e3nvvveZInWetLivA0RpUupNL62XVtANLAx29V4Mm3ZEUyFVdPS1twzpKqLuntH6UHousejyupr70+JkGTBqaaAikNcSqXhoUXXjhhWZnk9bd0t1dGhppKKjz0WORvmpsBbMDy+rDCiS9HTPV43bqqu+DBooadlUXYGnIqbvt9MjqQQcdZHZ2qZlegQZYwbp5C7CsXVRvvfWWOeqq77keN/XnCGGwRoG8f3a8tzx7t2QcO8aOQ2NMCCDgYoGylgfJ9I5PuFiAqSOAQHUCLyxIl2b1+Mo0bwgCCLhTwPYBlrdi3LpUJSUl8sMPP5gdQhr4VD3+VdNyWgGWHt0bMmTIPrdaIUl1f/nX3U4axujPdQzvvfeeKQquoUJ1O7A0RNAaT6tWrZKHHnqocseY7tx67LHHTNigxcVrCrA0YNGdUhp06bG3Vq1aVTtNf8fo2YB1lFB3OVWt5+Xrt4evouLWmunxSw24dLfXmDFjzLy1oH51Rc+r9mutjRbRr+kaNmxYZZF3f/r43//+Z2ptWbWwdGdbdTWwrLpnustJj0N6HuO0AixfXtZ8g3Xz9ty6devMEU4tvK+/HzSw8zfACtbI1zyd8POM48dLeWaGE4bKGBFAwEUCL46/W/5b1MNFM2aqCCDgSyAxXmTFojq+buPnCCCAQMwKODbAslbE+lLe22+/7XcI4vkVQutrf54r7C3A0l03ultKwyatyaSFv61Li4LrLi09cldTgPX777+bOloaXmh4Y+1Iaty4sdlBpvWXqguwrL5GjBhhipHrzp+qVzBj9GzDCkX02Ka3rxLW9LvAnyBGn68alPgTnHhbG92JpvWddKeU56W73rT4u9Yqs75S6E8f3sZf3VcIPde9alF6K8A67LDDvO7c0x1q2lcgAZY3t6rj1VpceqRRj6JqIKi7zPSoZSgDLH/X2Gl/WmZffLYUf/GJ04bNeBFAIMYFcroNkTlNr43xWTI9BBAIRKBN03h5Yk5aII9wLwIIIBBTAo4PsDz/cu+t2La31bICjSVLluy1e8a611uA9dFHH4mGFdYX6/r06WO+lqe1t3Qn1LJly8yOl5oCLA269Jidhht6TE0DMd31o3WxtO6SHi2sLsDSAudai0pDGS1ArvfqcUTPK5gxWs971sHSX9OxehZb9/XW+xNu6K45aweWtfvNn3DJW4Clv2YFVJ4/9zYOf/qwdmDpjjzrS5HVHSHU3W165FK/tvjxxx/v9fXGQI8QButW9Tn9+MCll15qPjwwdOjQymL3oQywvBn5ei+c8PO8xXdLwZLnnTBUxogAAi4TuG7ci/Jt8V9H1LkQQACBgR0S5LqpqUAggAACrhVwdYClO55mzJixz+Jb4YBVWDw+Pt7UbtIi5FqIffLkyfvUarJqCNUUYOmX6nR3jH6RT8OX1157zfxHjxTqUcmaAiyrXSuk6tGjhwmYtBC6XtZurkDHaE3eOj6oR++mTZtmalI1a9bM7BTytturKlpmZqapYfXzzz9XWwMrOzvbOGpRe6sGllX8vroaWH/88Yd5pmnTpibo07UItIi7FSrVVANLA0itf+VPDSxr7t6eCTTACtbNM8DSnVf61Uc90mjVV/N1DLbq+gVrFAt/chYuf01y77whFqbCHBBAIMYEfh40XRYlnx5js2I6CCAQrMDx/ZJk7ojkYB8pahe3AAAgAElEQVTnOQQQQMDxAo4PsHbt2mV2PWkRbn/rKFk7crT4u9aUsr7kp6vp+RVC3XGlhbo1lDnzzL++VOatILbnV+xqCrA0YFi7dq0JSTTI0vBKC89rAKG7evwJsLRQtxaW1/BK/6NhkxY+twKNQMeo93sWcNdgrVevXmYnj9r4e5QwkK/p6bFNLXyuRyetXT2HHHKI168QWl8uPOGEE4yTfn0x0AArkC/seb5DNX2FUN10LbWQvu6i0y8lpqSkBFzEPVg3a701wOzUqZOpwbZ48eLK4vmBBljBGjn+T0ARKd30jWSdPSsWpsIcEEAg1gRSUuWkgcukQijYHGtLy3wQCEbgwgkpMqFHYjCP8gwCCCAQEwKODbA08NGaUxpG6e4nDUV8FTa3VswKsPTfNaDSwtfp6ekmRNKjWPr1vfr161eGVdYuGf2ZhkYapmjNIb30iNYjjzxi7tXLV4ClNZD0GKEe2dNn9biaHh+0vljo6yuE2sfWrVvNcUUNc6xArTZj1KBKi6prQDRnzhxTP8mqLaZH5Pw9SqhHItVSv2SoO4KOOeYYSU5ONqGg7jpT119//XWv9oqLi82uNjXUY5JaC8z66qMWyNd2tF0NZ7RYejBfIbS+zqehmRY3151cegxTLy1Yr++NBndVPwRQU4Clz+naPfPMMyZ4tL5mGegOLB1DMG6e9cq0jUWLFsn8+fPN2ukVaIAVrFEs/ClYUVgouybt+zGHWJgbc0AAAecLfDh6kdxXNtb5E2EGCCBQa4F7ZqZK11Z//Xc9LgQQQMCNArYPsLSguK/L29fganrGCrCOPPJIWb9+vblVj8npX/o3bNhgakvdfPPNMnz4cLO7SQMY/dKhhgQaXGh/eo/n1+i0reeee86EINZuHCuU0iNzVtDkWQdKC43rbiptK5AAS8drBSVz584149Ji5oGOUcMl65m+ffvKHXfcYY4yWpe1+6l9+/Zy9913i/6zpkudli9fbmpDaVBnOWVkZBhXratVtei5tqeBl4Zn+pXGhg0bmuLsujNJi7HrpfObOXOmCQ2DCbC0DR2DFr/XsFPHofXLNOzR98uqa3bnnXeaMVtXdV8h1DW0nuvfv78JUa16ZMEEWMG4eQZYAwYM2Gf3WqABVrBG+pzl5PnlR8/3pLY/9/X7PxQ/z5x5jJT9/lsomqINBBBAIKQCpa07yIxDHglpmzSGAALOFFhyXro0TGdHpjNXj1EjgEAoBBwbYGnQoXWgtOi27vTxDF58wVgBlu7I6dChg9l9s2bNGhOeaAClXwrUwuyel+7OWrdunTz++OPmuJYGWRpeTJw40dTE0p1E1s4qrWmlxd29BVjaprfaSYEGWFpPSutG6bitwt2BjrGoqEjOP/98+f777yvb8Jyz564cPSanIZPuVPN16Q4xLdKuX4a0AkH96qIetzv00EP3qR+m7eXn55uvO77wwgvGV9dCAxHtV4M+rX2lV7ABlj6ra6Rj0tBO+9DgatCgQWb9jj766H3mVtNXCLUQv4aWOidrx5j2EUyAZXkG4uYZYHk7OhtMgBWMkT5T24DK1/O+3rdQ/Dz7yoVS/NHaUDRFGwgggEDIBZ6d8IC8Udgl5O3SIAIIOEegUZ04eelc3/893DkzYqQIIIBA4AK2DbACn4r/T/jzVTr/W+NOBBBwusCeJxZL/nNPOn0ajB8BBGJUYHfPkXJmoytidHZMCwEE/BHo0SZB7pzOFwj9seIeBBCIXQECrClTYnd1mRkCCPglUPTOSsm5ib8c+oXFTQggEBWBq8b+R74raRqVvukUAQSiLzD5iCRZMIYvEEZ/JRgBAghEU4AAiwArmu8ffSNgC4HSn36QrDOm2WIsDAIBBBDwJrBlyKlyeeIp4CCAgEsFzhuXIkf24guELl1+po0AAn8LEGARYPGbAQEEKipk5+i+QTkUpaZLXEW5JBcVBvU8DyGAAAJ+CdSpJyf2fc2vW7kJAQRiT+Dek1PlsAP5AmHsrSwzQgCBQAQIsAiwAnlfuBeBmBXIOv1EKf35R7/n93vrdvJDl56S3biZeabxzt+l/defS7Pft/rdBjcigAACgQisHXuFPFQyMpBHuBcBBGJE4PUL0yU9hS8QxshyMg0EEAhSwJUBVpBWPIYAAjEskHPD5VK0ZpVfM/zjwLby6dDxXu8duOJlabTrD7/a4SYEEEAgEIGSgzvLzLYPBvII9yKAQAwItGwUL8/MS4uBmTAFBBBAoHYCtgywMjIyajcrnkYAAQQCFCh87SXJf+k5v576euh4yW62n9d7D/jlB+n1vn9BmF+dcRMCCCDgIfDExEdkZUEHTBBAwEUCQzolytVTUlw0Y6aKAAIIeBewZYB1ww03SE5ODmuGAAII2E4gLi5OOnXqVO24UgoLZPSSp2w3bgaEAAKxIZB5+DiZ3+CS2JgMs0AAAb8EZg1NlhkDk/y6l5sQQACBWBYgwIrw6jZp0iTCPdIdAvYQiKWdlR07dpT4+HivsHVys2X4a/7t5LLHyjAKBBBwmsClY1+Wn0oaOW3YjBcBBIIUuPH4VOl3CAXcg+TjMQQQiCEBWwZYMeTLVBBAwEECuyYMloriIp8j/mLgaNne9hCv9x206X/S5fMPfLbBDQgggECwAt8NP12uipse7OM8hwACDhP49znp0qQuBdwdtmwMFwEEwiBAgBUGVJpEAAFnCmSddaqUbv7W5+Dz6jeUj0YdLUVp6XvdWy87UwaselWSigp9tsENCCCAQNACDRrJiYe/HPTjPIgAAs4RaF4/Tp4/e+//vuGc0TNSBBBAILQCBFih9aQ1BBBwsEDeg3dKwX9f9GsGhel15MdO3SVjv5YSV1EuzX7fKu2+XS+JJSV+Pc9NCCCAQG0E3h53rTxaPKQ2TfAsAgg4QGBwx0S55lgKuDtgqRgiAghEQIAAKwLIdIEAAs4QKHpvteRcS3FkZ6wWo0TA3QLF7bvLya3ucTcCs0fABQKzhyXLtAEUcHfBUjNFBBDwQ8DWAVZmZqa8+eabUlRUfU2azp07S9++ffeZ6p9//imffPKJaBtlZWWm4LIWUO/Zs6e0bNnSD5rqb9H23nnnHdm2bZsMHDhQOnTY93PWu3btkvfff192795t+m7durX069dPUlNT92lY71mxYoXUr19fxowZIwkJFGms1QLxMAJBCpTvzpKMqWODfJrHEEAAgcgK/GPio/JOgfd6fJEdCb0hgEC4BG6fliq92vJ3g3D50i4CCDhLwNYB1o8//ijvvfeelJeXV6vqLcDauHGjCa/0OQ2DkpKSpKSkpDLI6tOnjxx66KFBr9T69evlq6++koqKCq8BVnZ2tgmkNHhr166d+eevv/4qjRo1krFjx0pKyt7bgD/++GPZvHmzDB8+XFq1ahX0uHgQAQRqL5A5+wQp++Wn2jdECwgggECYBXb1OVLOrntBmHuheQQQiKbA6xemS3oKBdyjuQb0jQAC9hGwdYClQdGXX34pbdu2NeGOP5fuilqzZo0Jq7p06SK9evUyO6A0wNJQ6/vvvzcB0rhx40ygFOhlta/t6eVtB9bnn38uX3/9tRx++OHStWtXc9/atWvlp59+ksGDB8vBBx9c2W1GRoasXLlSmjVrZubI7qtAV4T7EQitQN69t0jB6xRHDq0qrSGAQLgELhrzimwtbRCu5mkXAQSiKNBuv3j5x+y0KI6ArhFAAAF7Cdg6wHrrrbdk69at0rt3bznssMN8ymlotWrVKvn999+lffv2MmjQoL2e0dBJjyTqsUL9me6OCuQqLCw0YVNOTo4kJiZKQUGB1wBLd1/pEcYRI0ZUHlf87rvv5IMPPpCqO8Y0bPvtt99k9OjR0rx580CGw70IIBAGgaJ3VkjOTVeGoWWaRAABBEIv8O2IeXKdHB/6hmkRAQSiLjCpZ6KcP54C7lFfCAaAAAK2EbBtgFVcXGzCJq0PNXToUGnTpo1PNKtmlt6oO6waN27s85lAbtCaVj/88IPZ2ZWVlWWCp6o7sPS4oI5bw62JEydKvXr1TBdWgKX1svQZvfR5raV10EEH7RO2BTIu7kUAgdAJlP3+m2TOPCZ0DdISAgggEE6BJs3lxO7+fT01nMOgbQQQCL3AxZNSZGy3xNA3TIsIIICAQwVsG2BpHally5YZVt0t9c0338gff/xh6k6lp6ebHVmdOnUyxwOtS48H6i6npk2bmlpTWvsqVNeWLVtMUXbdJaWF1t9++22vAZb2p7u0dAfWyJEjpUWLFmYIVXdg6W4xazeXjrVhw4ahGirtIIBALQUyT54iZdu31bIVHkcAAQQiI7Bi/E3yZFH/yHRGLwggEDGBp89MkwMb///fdSLWMR0hgAACNhWwbYBl7U5SNw2t9NJASoMfq/7UAQccYOpGJScnm59/+umnsmHDBlMzS0Ov//3vfyY40qN/WltK60xpAXf9GmEgl+620qOJOg4Nr7R2loZP3nZgabtalF0LyddUA0sDMQ3btEaWfhmRCwEE7COQe8f1Uvjm6/YZECNBAAEEahAo7HSEnHrA7RghgEAMCTSrFycvLEiPoRkxFQQQQKD2ArYNsDSI0kAqLi7O1LPS4EkDLP2yoIZS+rPS0lLzNcF+/foZCQ2Ovv32W3PcUEMnrVWl4Zbu0tIjifqs1q7S+7VNfy4NzLROlRZv9/x6YU0BVnVfIdSdYRqA6Tj0mKG2rUcddUcZFwII2EegcPlrknvnDfYZECNBAAEEfAg8NOFxWVv4/x+JAQwBBJwtMLxzolwxmfpXzl5FRo8AAqEWsG2ApQGVBlX777+/DBs2bJ+v8+lX/vRrf55fFLSKvitSamqqCaq0vpReugtLvwS4fft284wGSf7sxLL6adWq1V7jqCnA0v527dpljhxqDS8N0Fq3bi0DBgwwgZq2+cUXX0jfvn3NMUgN2z788EPZuXOnCez2228/UyfLqp8V6kWnPQQQqFmg9KcfJOuMaTAhgAACjhH4o/8xcm7aOY4ZLwNFAIGaBRaMTZbJh4euHAreCCCAQCwI2DbA8oWru6u0RpYGUxr26I6q1atXy88//2wCI29fGbQKrGux927dupkjfjVd+jVDrXWlgdf48eOlbt26lbf7CrCqazcvL0+WL19udl1piGZ9GVF/XUMy3WX2448/Slpa2j59+jLh5wggEDqBjJOOlPKdf4SuQVpCAAEEwixw3ujXZUfZ//93lTB3R/MIIBBGgUdPT5ODm1P/KozENI0AAg4UcGyA5RlGWV8CtI4Q1q9fXyZMmGBCoKrXunXrTH2qli1bmgCpukuDMQ2pqvsKYrABlo5x8+bNlV9W1OL0uttMj0Lqjiy9dGeZ1u/q3bu3KVbPhQACkRfIufkqKXr7zch3TI8IIIBAkAJfjzpHbiznK6pB8vEYArYRaFQnTl46lxIjtlkQBoIAArYRsHWAlZ+fb3Y/aQH2qpcGWLqTSY/fWQGWVTercePGpraUPlv12rRpk3z00Uc+AyyriLzW2fLn8hWIaRsZGRkmFNNi8lp8Xuelu8a2bt1aGWjpfVbf+gXDUaNG+dM99yCAQIgFCv77ouQ9eGeIW6U5BBBAIHwCFfu1lJO6PBu+DmgZAQQiIjDs0ES58hjqX0UEm04QQMBRArYMsPbs2WOOB+qxuv79+5s6UVUvPQZoFUIfMWKECaR++eUXeffdd02dKd2BpTuxql7WDiw9rldTOLRjxw5Tw8r64mHVdvTXtQi7VSRev4g4dOjQGhffKgY/evRoU+dKLw20/vjjD7Hm4Blg6T017RJz1JvGYBFwmEDJxq9l94LZDhs1w0UAAbcLvDHxNnm2oLfbGZg/Ao4WOG9cshzZi/pXjl5EBo8AAmERsGWApcHQqlWrRGtQaRF3DXGq7sKygqiGDRuaWlFatF2P/emuLP0KoNa36tq1615ouqNLQy+tn6XH87p06RI0aqBHCK1dVVYxeKtjdmAFvQQ8iEB4BcrLJeP48VK+Oyu8/dA6AgggEEKBgsP6y6zmN4WwRZpCAIFICzw1N01aNaH+VaTd6Q8BBOwvYMsAS9ms3VTl5eWmQHufPn1MgXP9d/2Cn9aO0kt3aHXo0KFS2vpqoAZeGlLpz7Sou4ZbujtLv0LYoEEDc8RQC6kHewUSYGkgZ9XTqvr1w+pqYOk8ahuyBTs3nkMAgb8Ecq66SIo+fBcOBBBAwFEC9014Sj4sbOOoMTNYBBD4S+CARnHyz3nB/x0FRwQQQCCWBWwbYCm6FjPXulYaWmkgpQGWdXRPQyktcF71S4IaFunurO+//14qKirMM/pscXGxaUeP/A0bNswcObSu3NxcWbp0qRQUFFTW0/K16IEEWFu2bDHHEfUopFWo3Wrfs1i87s7SS2ti6c4yDbt0ZxkXAghERyD/uadkzxMPRadzekUAAQSCFNg+6Hi5IHlekE/zGAIIRFNgYo9EuWAC9a+iuQb0jQAC9hWwdYClbH/++ad88sknojWvNJzSMEqLtOuOrObNm1cr+/PPP4vuYtLnNLjSIEsDol69ekm9evX2ei6cAZb1tUQN0PSoY926+37eWvv/4IMPTC0svbT2lRamrzpO+75GjAyB2BQo/uITyb747NicHLNCAIHYFYiPl7NGvC4Z5eziiN1FZmaxKqDF27WIOxcCCCCAwL4Ctg+wIrVouvtKC8dr3SzPI4mR6p9+EEDAfgIV+XskY/rRUpGbY7/BMSIEEECgBoH1Yy6UW0snYYQAAg4TeOX8dKmXFuewUTNcBBBAIDICBFgiZofWxo0bzY6tkSNHSrNmzSKjTy8IIGB7gZwbLpeiNatsP04GiAACCHgKlLdsK9M6PgkKAgg4SKBrqwS5ZyblQxy0ZAwVAQQiLECAJSL6dcK3335bOnbsyO6rCL+AdIeA3QUK33xNcu+4we7DZHwIIIDAPgKvTLxTXijohQwCCDhEYNbQZJkxMMkho2WYCCCAQOQFCLAib06PCCDgIIHynX9I5slTpKKkxEGjZqgIIICAyJ7uQ2R2k2uhQAABhwg8NCtNOraId8hoGSYCCCAQeQECrMib0yMCCDhMIPuKC6R43fsOGzXDRQABBETuGv+MfFL011eOuRBAwL4CzevHyfNn8+EF+64QI0MAATsIEGDZYRUYAwII2Fqg4L8vSt6Dd9p6jAwOAQQQ8Cawbcg0WZh4BjgIIGBzgUk9E+X88Sk2HyXDQwABBKIrQIAVXX96RwABBwiUbf1FMmcd54CRMkQEEECgikByipwx+L+SW5EGDQII2Fjg+uNSZUD7BBuPkKEhgAAC0RcgwIr+GjACBBBwgMDuhfOk5MvPHTBShogAAgjsLfDpuEvkzuJxsCCAgE0FkhNF3lhYRxIof2XTFWJYCCBgFwECLLusBONAAAFbC+Q//7TsefxBW4+RwSGAAALeBMpbt5dph/wDHAQQsKnAkE6JcvUUjg/adHkYFgII2EiAAMtGi8FQEEDAvgKl322SrPkn23eAjAwBBBCoQWDJxLvlPwU9MEIAARsKXHJkiozpmmjDkTEkBBBAwF4CBFj2Wg9GgwACNhbIOnuWlG76xsYjZGgIIICAd4HcXiPkjIZXwoMAAjYUeOWCdKmXGmfDkTEkBBBAwF4CBFj2Wg9GgwACNhbY8+TDkv+vJ2w8QoaGAAIIVC9w6/h/yfqiAyBCAAEbCfRplyA3n5BqoxExFAQQQMC+AgRY9l0bRoYAAjYTKPnfetl9wVybjYrhIIAAAv4J/DLsFLkk/lT/buYuBBCIiMD541NkUk+OD0YEm04QQMDxAgRYjl9CJoAAApEUyJx9opT98mMku6QvBBBAICQCcel15ZR+S6RQkkPSHo0ggEDtBZacmy4N63B8sPaStIAAAm4QIMBywyozRwQQCJlA3uK7pWDJ8yFrj4YQQACBSAp8OP4Kua9oZCS7pC8EEKhGgOODvBoIIIBAYAIEWIF5cTcCCLhcoPiTDyX7svNcrsD0EUDAqQJlB3eW6W0fdOrwGTcCMSVwwYQUmdiD44MxtahMBgEEwipAgBVWXhpHAIGYEygrk8yTp0jZH7/H3NSYEAIIuEPgxQn3yX8Lu7pjsswSARsL8PVBGy8OQ0MAAVsKEGDZclkYFAII2Fkg966bpHDZK3YeImNDAAEEqhXI7j1W5tZbhBACCERRYFCHBLl2Kl8fjOIS0DUCCDhQgADLgYvGkBFAILoCRWvflpzrLo3uIOgdAQQQqIXAjeOel6+L969FCzyKAAK1Ebjs6BQZ2YXjg7Ux5FkEEHCfAAGW+9acGSOAQC0FKvbkmWOE5dm7a9kSjyOAAALREdgy4nS5XKZHp3N6RcDlAqlJIq9dWEcS4l0OwfQRQACBAAUIsAIE43YEEEBABXJvv04KV7wBBgIIIOBMgQaNZHqvf0tZHDtAnLmAjNrJAuO6J8pFE1OcPAXGjgACCERFgAArKux0igACThco/vQjyb70XKdPg/EjgICLBd6bcLU8WDjMxQJMHYHoCNx6YqoccXBCdDqnVwQQQMDBAgRYDl48ho4AAtEV2H3ObCn59uvoDoLeEUAAgSAFSjt0kxkH3hvk0zyGAALBCLRoGCfPzk8P5lGeQQABBFwvQIDl+lcAAAQQCFag4OUXJO+hu4J9nOcQQACBqAv8a8ID8nphl6iPgwEg4BaBGQOTZNbQZLdMl3kigAACIRUgwAopJ40hgICbBMozd0nm7BOlIjfHTdNmrgggEEMCWX0nybw6F8bQjJgKAvYWeHJOmrRuSvV2e68So0MAAbsKEGDZdWUYFwIIOEIg795bpeD1JY4YK4NEAAEEvAlcO/ZF2VjSHBwEEAizQK+2CXL7tNQw90LzCCCAQOwKEGDF7toyMwQQiIBAyVefy+4L50WgJ7pAAAEEwiPw3eh5clXZ8eFpnFYRQKBS4OJJKTK2G1/+5JVAAAEEghUgwApWjucQQACBvwV2L5wvJV9+hgcCCCDgTIEmzeSk7i9KhcQ5c/yMGgEHCNRJiZNXLkiXeH6bOWC1GCICCNhVgADLrivDuBBAwDEChW+8LLn33OKY8TJQBBBAoKrAmgnXysOFQ4BBAIEwCRxzRJKcPYbi7WHipVkEEHCJAAGWSxaaaSKAQPgEKvJyJfP0E6V8187wdULLCCCAQBgFig89XE5ucUcYe6BpBNwtsHhWmnRoQfF2d78FzB4BBGorQIBVW0GeRwABBEQkb/HdUrDkeSwQQAABxwo8PWGxLC/s5NjxM3AE7CrQvXWC3DWD4u12XR/GhQACzhEgwHLOWjFSBBCwsUDJxg2ye8FpNh4hQ0MAAQRqFsgYMFnOSj0XJgQQCLEAxdtDDEpzCCDgWgECLNcuPRNHAIFQC2Rfdr4Uf/JBqJulPQQQQCBiAleM+Y/8UNo0Yv3REQKxLtAwPU6WnJce69NkfggggEBEBAiwIsJMJwgg4AaBwpVLJfe2a90wVeaIAAIxKrBx7AK5tmRKjM6Oaf1fe/cdbVdZ5gH4Pef2EDoJBBK6QIAgNdRQAykiiBQp0lGKFBEREKUIQ1EBiRhQiogURwZnYBSdURQVFBQVQSKCiCCgIqTn5vY765wA4tBuOWWX56x1FzDu7/ve93n3mj9+a599CNRe4KDtmuKYnb28vfbyTiRAIIsCAqwsTlVPBAjURaC/qzPmHHNQ9L7wXF3OdygBAgSGLbDyqnHgRrcMexsbECCwRODrx7fFqst7ebv7gQABApUQEGBVQtEeBAgQeEVg0fUzo/22G3kQIEAgtQI/mH5hXNexfWrrVziBpAjsNL4xztmnJSnlqIMAAQKpFxBgpX6EGiBAIEkCPU89EXOO/WCSSlILAQIEBiXQufE2cfjoiwe1xsUECLxR4LMHtcYWazWgIUCAAIEKCQiwKgRpGwIECLwqMP/8M6Lzpz8CQoAAgdQKXD/9mvh+x/qprV/hBOotMH7VYlx1RFu9y3A+AQIEMiUgwMrUODVDgEASBDrv/UHMv/CTSShFDQQIEBiSwIuT9o+Tm04Y0lqLCBCIOH3Plpi6SSMKAgQIEKiggACrgpi2IkCAwKsCc44/LHqefBwIAQIE0ilQKMQZu98Rz/Qsn876VU2gjgKjlynEbSeOqGMFjiZAgEA2BQRY2ZyrrggQqLPA4rvuiIUzLq1zFY4nQIDA0AV+N/WjcWHX3kPfwEoCORU4eufmOHi7ppx2r20CBAhUT0CAVT1bOxMgkGeBnp6Yc/yh0fP0U3lW0DsBAmkWWG2NOHB9v6qa5hGqvfYCzY0R/3HKiFiqpVD7w51IgACBjAsIsDI+YO0RIFA/gcXf+kYsnHl5/QpwMgECBIYp8D/TL4qvdmw7zF0sJ5Afgf23borjdmvOT8M6JUCAQA0FBFg1xHYUAQL5EujvWByld2H1/uWZfDWuWwIEMiOw+N2T4sgVP5OZfjRCoNoCt5wwIlZZztNX1Xa2PwEC+RQQYOVz7romQKBGAu3fvDkWfWVGjU5zDAECBCov8OXp18aPOtat/MZ2JJAxgembNsZp01sy1pV2CBAgkBwBAVZyZqESAgQyKNC/cEH5XVi9f30hg91piQCBPAj8daeD49SGD+WhVT0SGJbAtce0xdqji8Paw2ICBAgQeGsBAZa7gwABAlUWaL/1q7HohqurfIrtCRAgUB2BQlNzfGznb8bzvctW5wC7EsiAwK4bNcbZe3v6KgOj1AIBAgkWEGAleDhKI0AgGwJ9c2fHnOMOi76XXsxGQ7ogQCB3Ar+delpc3LVn7vrWMIGBCnzpiLbYYFVPXw3Uy3UECBAYioAAayhq1hAgQGCQAotuujbab7p2kKtcToAAgWQI9K+xbhy0jv8floxpqCJpAjtu0Bjnvt/TV0mbi3oIEMiegAArezPVEQECCRQoPX1Vfgpr7uwEVqckAgQIvLPA3dMvjZs6Jr7zha4gkDOBGYe1xkZjG3LWtXYJECBQewEBVu3NnUiAQE4FSu/BKr0Py/KhdG4AACAASURBVIcAAQJpFFi0xS5x9LLnpLF0NROomsCk9RvjvH09fVU1YBsTIEDgdQICLLcDAQIEaiRQ+iXC0i8Sln6Z0IcAAQJpFLhq2vVxX+faaSxdzQSqIuDpq6qw2pQAAQJvKiDAcmMQIECghgKLvjIj2r95cw1PdBQBAgQqJ/D8rofFaXFk5Ta0E4EUC+w0vjHO2cfTVykeodIJEEiZgAArZQNTLgEC6Rbo/cszMef4w6K/Y3G6G1E9AQK5FCiMWCpO2u4b8WLfyFz2r2kCrxeYeWRbrD/GLw+6KwgQIFArAQFWraSdQ4AAgVcEFs68PBZ/6xs8CBAgkEqBX089PT7bNT2VtSuaQKUEdt+4Mc7cy9NXlfK0DwECBAYiIMAaiJJrCBAgUEGBnqefKr8LK3p6KrirrQgQIFAbgb61x8fBa86szWFOIZBQges/1BZrjvL0VULHoywCBDIqIMDK6GC1RYBAsgUWzrg0Ft91R7KLVB0BAgTeQuCu6Z+NWzu24kMglwJ7bd4Up0xtzmXvmiZAgEA9BQRY9dR3NgECuRXoefLx8ruwfAgQIJBGgYUT94hjRp6VxtLVTGDYAredOCJGL1MY9j42IECAAIHBCQiwBuflagIECFRMYOGXr4zFt99Ssf1sRIAAgVoKfGHajfFA5xq1PNJZBOoucPB2TXH0zp6+qvsgFECAQC4FBFi5HLumCRBIgkDf7Jdi7snHRO/fXkhCOWogQIDAoASe3e2o+ET/oYNa42ICaRZYpq0Qt36kLdqaPX2V5jmqnQCB9AoIsNI7O5UTIJABgcV33h4Lv/i5DHSiBQIE8iZQWGa5OG6rm2NO/1J5a12/ORU4fnJz7DexKafda5sAAQL1FxBg1X8GKiBAIOcCc08/Ibp/81DOFbRPgEAaBX457cy4rHNKGktXM4FBCayxUjFu+HDboNa4mAABAgQqKyDAqqyn3QgQIDBoga4H7495Z5866HUWECBAoN4CvetNiEPGzqh3Gc4nUHWBT72vJXbZsLHq5ziAAAECBN5aQIDl7iBAgEACBBZcdmF0fPeuBFSiBAIECAxO4D+nXxb/3rH54Ba5mkCKBLZcuyEuPbA1RRUrlQABAtkUEGBlc666IkAgZQK9zz4dc04+JvoXLkhZ5colQCDvAvO3fU98uO3jeWfQf4YFZhzWGhuNbchwh1ojQIBAOgQEWOmYkyoJEMiBQPstN8Sir16Tg061SIBA1gQ+P/WmeKhrXNba0g+B2HOzxjh1WgsJAgQIEEiAgAArAUNQAgECBEoC/V2dMffkY6Lnj38AQoAAgVQJPD35mDir75BU1axYAu8k0NoU8fXjR8QKIwvvdKn/nQABAgRqICDAqgGyIwgQIDBQgc57vhfzLz5noJe7jgABAokQKKywUhy96U2xMPxKWyIGooiKCBy3W3Psv3VTRfayCQECBAgMX0CANXxDOxAgQKCiAvPPPyM6f/qjiu5pMwIECFRb4IFpn4wvdO5e7WPsT6AmAu9apRjXHCWQrQm2QwgQIDBAAQHWAKFcRoAAgVoJdM96pPxVQh8CBAikSaBn/ObxwTGXpalktRJ4S4GLPtAaW6/jxe1uEQIECCRJQICVpGmohQABAq8ILPzylbH49lt4ECBAIFUCt0+/Iu7o2DRVNSuWwP8X2GNCY5zxXi9ud2cQIEAgaQICrKRNRD0ECBCIiL7ZL5Wfwur92ws8CBAgkBqBudvvHce1fDQ19SqUwP8XaGmM+NpxI2LUMl7c7u4gQIBA0gQEWEmbiHoIECDwisDiO2+PhV/8HA8CBAikSuCSqbfEw12rpqpmxRJ4VeCEyc2x70QvbndHECBAIIkCAqwkTkVNBAgQeEVg7uknRPdvHuJBgACB1Ag8NfnYOLvvwNTUq1ACrwpMGNcQXzi0FQgBAgQIJFRAgJXQwSiLAAECJYGuB++PeWefCoMAAQKpESiMHhOHbXRjdBaaU1OzQgmUBK48rDU2HuvF7e4GAgQIJFVAgJXUyaiLAAECrwgsuOzC6PjuXTwIECCQGoH7p30qvti5W2rqVSiBA7ZpimN3Fbq6EwgQIJBkAQFWkqejNgIECJRe6P7SizH39I9E71+e4UGAAIFUCHRP2DoOHXVJKmpVJIGxKxTjxmPbouC97W4GAgQIJFpAgJXo8SiOAAECSwQ6f/rDmH/+mTgIECCQGoHbps+IOzsmpKZeheZX4IL9WmO79Xx1ML93gM4JEEiLgAArLZNSJwECuRdY9JUZ0f7Nm3PvAIAAgXQIvDxp3/hI04npKFaVuRV4z2aN8bFpLbntX+MECBBIk4AAK03TUisBAvkW6OmJ8q8SPvpwvh10T4BAagQumHJrPNY9JjX1KjRfAqOWLsQNH26LES2+O5ivyeuWAIG0Cgiw0jo5dRMgkEuBUnhVCrGipyeX/WuaAIF0CTy5+/Hx6d4D0lW0anMj8Ol9WmLn8Y256VejBAgQSLuAACvtE1Q/AQK5Eyh9jbD0dUIfAgQIJF2gsNrqcfB610dvQUiQ9Fnlrb5p726Mj7/HVwfzNnf9EiCQbgEBVrrnp3oCBHIqUHqhe+nF7j4ECBBIusBPpp0bMzt3TnqZ6suRwOhlCnH9h3x1MEcj1yoBAhkREGBlZJDaIEAgXwK9f3km5p7+keh76cV8Na5bAgRSJ9C16Q5x2AoXpK5uBWdX4Lx9W2LS+p4KzO6EdUaAQFYFBFhZnay+CBDIvEDH978TCy49P/N9apAAgfQL3Dztqvh250bpb0QHqRd43xZNcdKU5tT3oQECBAjkUUCAlcep65kAgcwILJxxaSy+647M9KMRAgSyKfDSjgfEiY3HZ7M5XaVGYM1Rxbj2mLYo+tHB1MxMoQQIEHi9gADL/UCAAIEUC/QvXFD+KmHPk4+nuAulEyCQdYFCU1Ocs8vN8Yee0VlvVX8JFvj8Ia2x2RoNCa5QaQQIECDwdgICLPcHAQIEUi7Q9cufx7yzTkl5F8onQCDrAo/vcWKc17Nv1tvUX0IFDp/UHIdNakpodcoiQIAAgYEICLAGouQaAgQIJFxg0U3XRvtN1ya8SuURIJBrgdXXiYPWvTb6w/e3cn0f1KH5LdZqiM8e1FqHkx1JgAABApUUEGBVUtNeBAgQqKNA6Sms0tNYPgQIEEiqwI+mnx9f7tgxqeWpK4MCrU0RXz66LcauUMxgd1oiQIBAvgQEWPmat24JEMiwQOk9WKX3YZXei+VDgACBJAp0bLFzHLHsuUksTU0ZFTjjvS2xx4TGjHanLQIECORLQICVr3nrlgCBjAuUfpGw9MuEPgQIEEiqwI3Tro7vdW6Q1PLUlSGBvbdoipOnNGeoI60QIEAg3wICrHzPX/cECGRQYMGl50fH97+Twc60RIBAFgRe3OnAOLnh2Cy0oocEC6w/phgzj2xLcIVKI0CAAIHBCgiwBivmegIECCRcoH/B/Jj3yY9G9+9/l/BKlUeAQB4FCm0j4qxJX4s/9ayUx/b1XAOBQiHi6iPb4l2reO9VDbgdQYAAgZoJCLBqRu0gAgQI1E6g5/HHyiFW3/x5tTvUSQQIEBigwGNTTo4LuvcZ4NUuIzA4gdOmt8T0Tb33anBqriZAgEDyBQRYyZ+RCgkQIDAkgc4f/k/Mv+jTQ1prEQECBKoqsPYGceCaV1f1CJvnU8B7r/I5d10TIJAPAQFWPuasSwIEcirQfvP1sejGL+e0e20TIJBkgR9MvzCu69g+ySWqLWUCG49riCsPbU1Z1colQIAAgYEKCLAGKuU6AgQIpFRgwaXnRcf3705p9comQCCrAosnTo4jR56d1fb0VWOBpVoK8aUjWmPcit57VWN6xxEgQKBmAgKsmlE7iAABAvUR6F+0cMlL3R97pD4FOJUAAQJvIXDdtGviB53r8yEwbIHz3t8Skzbw3qthQ9qAAAECCRYQYCV4OEojQIBApQR6nng85n3ylOibO6dSW9qHAAECwxb4286HxEeLxwx7HxvkW+DIHZvjgzs05RtB9wQIEMiBgAArB0PWIgECBEoCnfd+P+Zf6Os67gYCBJIjUFxm2fj41l+NZ3uXT05RKkmVwG4bNcYn925JVc2KJUCAAIGhCQiwhuZmFQECBFIp0H7rV2PRDX75K5XDUzSBjAo8OuWj8W/de2e0O21VU2C9McX44uFt0ei1V9VktjcBAgQSIyDASswoFEKAAIHaCCz43Gei43++XZvDnEKAAIF3EOhfb0IcNHYGJwKDEii9tH3G4a2x5krSq0HBuZgAAQIpFhBgpXh4SidAgMBQBPoXty95qfujDw9luTUECBCouMD3pl8UN3ZsW/F9bZhdgQv2b43t3tWQ3QZ1RoAAAQJvEBBguSkIECCQQ4GePz5RDrH6Zr+Uw+61TIBA0gQWbT0ljl7qzKSVpZ6ECpwwuTn2neil7Qkdj7IIECBQNQEBVtVobUyAAIFkC3T+5J6Y/5mzkl2k6ggQyI3ANVOvjXu71s1NvxodmsD7t2qKj+zePLTFVhEgQIBAqgUEWKken+IJECAwPIH2b3wtFl33peFtYjUBAgQqIPDCLofGxwpHVWAnW2RVYIf1G+L8fVuz2p6+CBAgQOAdBARYbhECBAjkXGDBZf8WHd+9M+cK2idAoN4CxRVWilM2vy7+2rdsvUtxfgIF1h9TjC8c2hbNjQksTkkECBAgUBMBAVZNmB1CgACB5Ar0d3Ysean7b3+d3CJVRoBALgQennJaXNK9Zy561eTABVYcWYgrDm2N1Zb3i4MDV3MlAQIEsicgwMreTHVEgACBQQv0/PmpmH/uJ6L3+b8Meq0FBAgQqJRA34abxcGrXF6p7eyTAYFCIeLyD7bGJuP84mAGxqkFAgQIDEtAgDUsPosJECCQHYHuxx6J+ed9IvrmzM5OUzohQCB1At+efmnc3DExdXUruDoC5+zTEjuN973B6ujalQABAukSEGCla16qJUCAQFUFun758/KTWP1dnVU9x+YECBB4K4EF206PD7WdDohAnDSlOd63RRMJAgQIECBQFhBguREIECBA4F8EOn/8g5h/wSepECBAoG4CV029Pu7rWrtu5zu4/gKHT2qOwyYJr+o/CRUQIEAgOQICrOTMQiUECBBIjEDH3XfGgsv/LTH1KIQAgXwJ/GXXw+P0OCJfTev2NYF9tmyKE/doJkKAAAECBP5FQIDlhiBAgACBNxVY/B+3xsJrvkCHAAECNRcojl4lTphwbbzUP7LmZzuwvgK7b9wYZ+7VUt8inE6AAAECiRQQYCVyLIoiQIBAMgQWfe0r0f7165JRjCoIEMiVwK+mnh6f65qeq57z3ux272qIC/ZvzTuD/gkQIEDgLQQEWG4NAgQIEHhbgYVXXxGL77iNEgECBGoq0DthYhwy6tKanumw+glsukZDfO6g1igW61eDkwkQIEAg2QICrGTPR3UECBBIhMCCyy6Mju/elYhaFEGAQH4E7pz22bitc6v8NJzTTjdYtRifPag1lmop5FRA2wQIECAwEAEB1kCUXEOAAAECMf8zZ0XnT+4hQYAAgZoJzN9uz/hw62k1O89BtRdYa3QxLj2wNVYcKbyqvb4TCRAgkC4BAVa65qVaAgQI1FVg3pknR9dDD9S1BocTIJAvgSum3BgPdq+Rr6Zz0u3YFYpxyYGtMWY54VVORq5NAgQIDEtAgDUsPosJECCQP4G5Jx8d3bMezV/jOiZAoC4Cz+x2VJzRf2hdznZo9QRWWbYQFx/YGquv6KVX1VO2MwECBLIlIMDK1jx1Q4AAgZoIzD76A9H7zNM1OcshBAjkW6C46rj40AZXx7xYKt8QGep+1DKFuPgDrbHWKOFVhsaqFQIECFRdQIBVdWIHECBAIJsCLx+0Z/T948VsNqcrAgQSJfCLqWfG5V1TElWTYoYmsNLShbjogNZYZ2Xh1dAErSJAgEB+BQRY+Z29zgkQIDBsgZf22iX62xcNex8bECBA4O0EejbZJj640sWQUi6w4ivh1brCq5RPUvkECBCoj4AAqz7uTiVAgEBmBP4xeWJmetEIAQLJFbhj2mVxe+fmyS1QZW8rMGrpQlx4QGsIr9woBAgQIDBUAQHWUOWsI0CAAIHXBF7+wPToe/klIgQIEKiawNzt94rjWk6t2v42rp7AyssW4sL9W2Pt0b42WD1lOxMgQCD7AgKs7M9YhwQIEKiJwJwTDoueJx6vyVkOIUAghwKNjfG53W6IX3WPy2Hz6W15teWLccH+LbHGSsKr9E5R5QQIEEiGgAArGXNQBQECBDIhMO9Tp0XXAz/NRC+aIEAgeQJP73ZMnNV/SPIKU9GbCqw5qhgX7NcSqy4vvHKLECBAgMDwBQRYwze0AwECBAi8TmDBFRdHx3f+kwkBAgQqLlBcfe04Yp2ror3QVvG9bVhZgfXHFOMz+7VG6VcHfQgQIECAQCUEBFiVULQHAQIECPyLwKKbro32m66lQoAAgYoL/HzqJ+PKrt0rvq8NKyewyeoN8Zn9WmLpVuFV5VTtRIAAAQICLPcAAQIECFRFoPQUVulpLB8CBAhUUqB70+3j0BUurOSW9qqgwDbrNsR5+7ZGU0MFN7UVAQIECBCICAGW24AAAQIEqibQec/3Yv7F51RtfxsTIJBPgW9OuyK+1blpPptPcNe7bNgYn3pfS4IrVBoBAgQIpFlAgJXm6amdAAECKRDovP/HMf/c01NQqRIJEEiLwOwd9okTmk9OS7m5qHOvzZvilKnNuehVkwQIECBQHwEBVn3cnUqAAIFcCXT96sGYd8ZJuepZswQIVE+g0NoWF+14bfy2Z7XqHWLnAQscsn1THLWT8GrAYC4kQIAAgSEJCLCGxGYRAQIECAxWoPuxR2LemSdH/+L2wS51PQECBN4g8MfJx8an+g4kU2eB4yc3x34Tm+pcheMJECBAIA8CAqw8TFmPBAgQSIhAz1NPxvwLzore555NSEXKIEAgrQKFtdeLD67+xeguevKnXjM8a6+WmLxxY72Ody4BAgQI5ExAgJWzgWuXAAEC9RbofeG5WHDJudE969F6l+J8AgRSLnDftE/FVZ27pbyL9JW/TFuh/LL2LdbyU4Ppm56KCRAgkF4BAVZ6Z6dyAgQIpFagb/ZLseCS86Lr179IbQ8KJ0Cg/gJdm0+Kw5b7TP0LyVEFa40qlsOrNUcVc9S1VgkQIEAgCQICrCRMQQ0ECBDIoUB/+6KYf8m50fWzn+Swey0TIFApgVunzYi7OidUajv7vI3AxHUa4uy9W2Jka4ETAQIECBCouYAAq+bkDiRAgACB1wT6+mLBlZdEx3f+CwoBAgSGJPDypH3jI00nDmmtRQMX2HOzxjh1WsvAF7iSAAECBAhUWECAVWFQ2xEgQIDA4AUW335LLPzylYNfaAUBArkXKCy9TJy/7TUxq2dM7i2qBXD0zs1x8HZ+abBavvYlQIAAgYEJCLAG5uQqAgQIEKiyQNcD98XCmZdF7wvPV/kk2xMgkDWBJyYfH+f0HZC1tureT0MxovRLg7ts6JcG6z4MBRAgQIBACLDcBAQIECCQGIHe556NhTMvj65f/CwxNSmEAIHkCxTWHR8Hj5sRvQVBS6WmtfqKxTjjvS2xwape1l4pU/sQIECAwPAEBFjD87OaAAECBKogsPDqK2LxHbdVYWdbEiCQVYEfTzs3ru7cOavt1bSv7d7VUA6vvKy9puwOI0CAAIF3EBBguUUIECBAIJECi//7W7Fo5mXR392dyPoURYBAsgQ6t9gpDl/2vGQVlcJqPrBNU3x41+YUVq5kAgQIEMi6gAAr6xPWHwECBFIs0P3wQ+WvFPb86Y8p7kLpBAjUSuCmaVfF3Z0b1eq4TJ1TKESc/p6WmLKJr2FmarCaIUCAQIYEBFgZGqZWCBAgkEWBvpf/EQu/dHl0/uSeLLanJwIEKijwjx0PiJMaj6/gjvnYau3Rxfj4e1pi/THed5WPieuSAAEC6RQQYKVzbqomQIBA7gQWffWaaL/lhtz1rWECBAYuUFx+xTh7y5nxZO/ogS/K+ZWTN26M06a3RLMHr3J+J2ifAAECyRcQYCV/RiokQIAAgVcEOn5wd/lprP4F85kQIEDgTQV+v/tH4vze/egMQODY3ZrjgK2bBnClSwgQIECAQP0FBFj1n4EKCBAgQGAQAj2PP1Z+L1b3rEcHscqlBAjkRmC9jeOgsTOiPwq5aXmwja62fDFOndYcm63ZMNilridAgAABAnUTEGDVjd7BBAgQIDBUgf5FC8tPYnX877eHuoV1BAhkWOCH086Pr3TumOEOh97aLhs2lsOrpVoEfENXtJIAAQIE6iEgwKqHujMJECBAoCIC7bfdGIuun1mRvWxCgEB2BBZvuWscucyns9NQhTo5YXJz7DvRVwYrxGkbAgQIEKixgACrxuCOI0CAAIHKCnTe/+No//p10fPHP1R2Y7sRIJBqgRumzoz/7Rqf6h4qVfy6KxfjlKktseFqfmWwUqb2IUCAAIHaCwiwam/uRAIECBCosEB/+6JY9PXrYvHtt1R4Z9sRIJBWgb/vdGCc0nBsWsuvWN3v27IpTtqjuWL72YgAAQIECNRLQIBVL3nnEiBAgEDFBboevL/8NFb3449VfG8bEiCQLoHi6JXjE+++Kv7cu1K6Cq9QtcuNKMRJU5pj5/GNFdrRNgQIECBAoL4CAqz6+judAAECBCos0N/VGe1fvz5K78fyIUAg3wK/2+PkuLBnn9wh7DS+MU7cvTlWGOlF7bkbvoYJECCQYQEBVoaHqzUCBAjkWaDrV79Y8jTW7x7OM4PeCeRaoH/9TeKg1a7MlcEpU5tjr829qD1XQ9csAQIEciIgwMrJoLVJgACBXAr09ZXfjVUKsnwIEMinwP9OuzBu6Nw+881vvU5DnLB7c4xdwYvaMz9sDRIgQCCnAgKsnA5e2wQIEMiTQPcjvy4HWd2/eShPbeuVAIGIaJ84OY4aeXamLUrB1b5beeoq00PWHAECBAiEAMtNQIAAAQK5EWi/5YZykBU9PbnpWaMECER8Zeo18cOu9TNHUXrq6rjJzbH6ip66ytxwNUSAAAECbxAQYLkpCBAgQCBXAt2zHil/pbDrlw/kqm/NEsizwF93PiROLR6TGYKWxohjd2uOvbfw1FVmhqoRAgQIEHhHAQHWOxK5gAABAgSyKND+718vB1n9HYuz2J6eCBB4nUBxlVXjYxtfFc/1LZ96l102bIwP7dIcKy/rFwZTP0wNECBAgMCgBARYg+JyMQECBAhkSaDnid+Xv1LY9fOfZqktvRAg8CYCj+zx0bioZ+/U2oxeplAOrnbdqDG1PSicAAECBAgMR0CANRw9awkQIEAgEwKL77gt2m+7MfrmzslEP5ogQOCNAn3jN42Dx1yRSprSC9qP2aU5mmVXqZyfogkQIECgMgICrMo42oUAAQIEUi7Q+8JzUQqyFt95e8o7UT4BAm8l8N1pF8XXOrdNDdAm4xriqJ2bYsK4htTUrFACBAgQIFAtAQFWtWTtS4AAAQKpFOh+5Nex+D9ui86f/TiV9SuaAIG3Fli09ZQ4eqkzE080srUQR+7UFO/zkvbEz0qBBAgQIFA7AQFW7aydRIAAAQIpEui853vRfsdtUXpPlg8BAhkRaGiImZOviZ90r5vYhvbavCmO2LEplh3hJe2JHZLCCBAgQKAuAgKsurA7lAABAgRSIdDTUw6xFt9xa/TNfjkVJSuSAIG3F3h+l0PjtMJRiWPafM2GOHxSU2zs64KJm42CCBAgQCAZAgKsZMxBFQQIECCQYIHev72w5P1Y//nvCa5SaQQIDESguOrYOGn8VfH3/mUHcnnVrxmzXCEOm9Qce0zwhvaqYzuAAAECBFItIMBK9fgUT4AAAQK1FOj+3cNL3o91349qeayzCBCosMBv9jgtLu3Zs8K7Dm67hmLEoTs0x6E7NA1uoasJECBAgEBOBQRYOR28tgkQIEBg6AKdP/p+tN9xa/Q8/tjQN7GSAIG6CfRutEUcsvLn63b+nps1xge3b45Ry3jPVd2G4GACBAgQSJ2AACt1I1MwAQIECCRCoK+v/LXCUpDV99I/ElGSIggQGLjAt6ddEjd3bj3wBRW4cof1G+KQ7ZpjvTHFCuxmCwIECBAgkC8BAVa+5q1bAgQIEKiwQN+Lfy+HWKUwy4cAgfQILNhmenxoxOk1KfjdazTEQds2xVZrN9TkPIcQIECAAIEsCgiwsjhVPREgQIBAzQW6Zz1a/rXCzh/fU/OzHUiAwOAFCi2tceXOX4qfda89+MUDXLHeKsU4cNum2Gm8F7QPkMxlBAgQIEDgLQUEWG4OAgQIECBQQYGuB++PjrvvjM77763grrYiQKAaAs/ucnh8onBExbdec1QxDti6KaZsIriqOK4NCRAgQCC3AgKs3I5e4wQIECBQTYGuXz24JMj68Q+qeYy9CRAYhkBx7Bpx3HpfjNmx9DB2+efScSsWY/+tm+I9mwquKgJqEwIECBAg8DoBAZbbgQABAgQIVFGg+7e/jo67/ys67vleFU+xNQECQxV4aMrp8fnu6UNdXl63+orF2G9iU7xnM8HVsCAtJkCAAAECbyMgwHJ7ECBAgACBGgh0P/ZIdHz3zuj43n/X4DRHECAwUIHejSfGIaMvHejl/3Ld2qOL8f6tmmLauwVXQwK0iAABAgQIDEJAgDUILJcSIECAAIHhCvT8YVYsLgVZd98Z0dc33O2sJ0CgAgL/Ne2z8Y3OrQa80/jVirHPlk2x20aCqwGjuZAAAQIECAxTQIA1TEDLCRAgQIDAUAR6nnpyyRNZd98Z/V2dQ9nCGgIEKiQwb9s949i2095xty3Xaoj3bdkU276r4R2vdQEBAgQIECBQWQEBVmU97UaAAAECBAYl0PvM0689kdXfvmhQa11MgEBlBAojRsRlO8yMX/Ss8aYb7rpRY+y1eWNMGCe4qoy4XQgQIECAwOAFKkBPGgAACcBJREFUBFiDN7OCAAECBAhUXKD3+b+89kRW3/x5Fd/fhgQIvL3An3c9Ks6MQ1+7qFiM8tcE37t5Y4xboYiPAAECBAgQqLOAAKvOA3A8AQIECBB4vUDvi38rf62w9Nc3+yU4BAjUSKC4+lpxxJpfjBVGLx17btZY/mtrLtTodMcQIECAAAEC7yQgwHonIf87AQIECBCog0DfvLnRdf+90XnfvdH1i5/VoQJHEsiPQHHFUdE6eWo8ts7uMXHXDfLTuE4JECBAgECKBARYKRqWUgkQIEAgnwI9Tz2xJMi6797oefqP+UTQNYEqCDRvu2M5uGrZaXIVdrclAQIECBAgUEkBAVYlNe1FgAABAgSqLND1wH3lMKvz/nujf8H8Kp9mewLZE2gYu3q0Tp4WLbvsEQ2rjctegzoiQIAAAQIZFRBgZXSw2iJAgACBbAv0zZm95Kms+++NroceyHazuiNQAYGWXadE665TonmbHSqwmy0IECBAgACBWgsIsGot7jwCBAgQIFBhgZ4nHi8/kVUKtHqf+VOFd7cdgfQKNL5rg2jZdY9o2XG3aFh5THobUTkBAgQIECAQAiw3AQECBAgQyJBA189+8s+vGC5amKHOtEJgYAKF1tYoPW1VCq2at9xmYItcRYAAAQIECCReQICV+BEpkAABAgQIDF6g7+WX/vkVw1//YvAbWEEgZQJNEzYth1YtO+4apV8V9CFAgAABAgSyJSDAytY8dUOAAAECBN4g0PP4rOh66OfR9asHo/vRhwkRyIxAcbnly4FVKbhq2nTLzPSlEQIECBAgQOCNAgIsdwUBAgQIEMiRQM+fn4ruhx4sh1mlv+jry1H3Ws2CQMO4NaJ5sy2jabOtonmzraIwcukstKUHAgQIECBA4B0EBFhuEQIECBAgkFOB3r+98Low64Hob2/PqYS2ky5Q+nrgq4FV6d99CBAgQIAAgfwJCLDyN3MdEyBAgACBNwj0zZ2z5CuG5aezHoi+2S9TIlA3gdJTVaWnq8qh1dbb+QXBuk3CwQQIECBAIDkCAqzkzEIlBAgQIEAgEQL9HR1LwqxfPRBdDz0YvS88l4i6FJFtgSVfDSwFVtuX/3wIECBAgAABAq8XEGC5HwgQIECAAIG3FVgSZj1YDrN6/vQkLQIVE2jaZLNXAqsdonHNtSu2r40IECBAgACB7AkIsLI3Ux0RIECAAIGqCXQ/9kj56ayeJ34fPX+YFX1zZlftLBtnT6C4zLKvPWFVesqq0DYie03qiAABAgQIEKiKgACrKqw2JUCAAAEC+RDo/v3vloRZrwRaPX/+Uz4a1+WABBrXWjcaN9w4msaX/iZEwxprDWidiwgQIECAAAEC/19AgOWeIECAAAECBCom0PePF6N71qPR8/hj0V0OtmZF/+LFFdvfRskVKC67XDS+ElS9GloVWtuSW7DKCBAgQIAAgVQJCLBSNS7FEiBAgACB9AmUA61Zj0b370vB1qzo/ftf09eEit8g0Lje+PKTVeXQasMJ0bDqWEoECBAgQIAAgaoJCLCqRmtjAgQIECBA4M0EXn1KqxxolYKtWY+CSrhAccVR0bRhKayasOTrgBtuHNHQmPCqlUeAAAECBAhkSUCAlaVp6oUAAQIECKRUoPe5Z+O1v+efjZ5X/rsUdvnUTqDQ1BQNq42LhrGrR8Nqq0fjehuU311VHL1y7YpwEgECBAgQIEDgTQQEWG4LAgQIECBAILEC/Z2d/wy2SqHW8/8Muvrmz0ts3UkvbElA9WpQ9bp/rjwm6aWrjwABAgQIEMipgAArp4PXNgECBAgQSLtAKcB6/VNbr3+KqxR85f3TsPKYNw+pxq6edxr9EyBAgAABAikUEGClcGhKJkCAAAECBN5eoH/hguibO+eVv9nlf/a/2X/PmRN98+akgrPQ1ByFkSOjsNTIKIxcOoqlf5b/fWQUl1o6CsstV/7a36tPV5W+DuhDgAABAgQIEMiKgAArK5PUBwECBAgQIDA0gf7+18KuJSHXksDr1b/+0n8vXDi0vd9mVaGtrRxAFcuh1NL/+u+vBFXFkUv+7+Xgqrml4jXYkAABAgQIECCQFgEBVlompU4CBAgQIECAAAECBAgQIECAQE4FBFg5Hby2CRAgQIAAAQIECBAgQIAAAQJpERBgpWVS6iRAgAABAgQIECBAgAABAgQI5FRAgJXTwWubAAECBAgQIECAAAECBAgQIJAWAQFWWialTgIECBAgQIAAAQIECBAgQIBATgUEWDkdvLYJECBAgAABAgQIECBAgAABAmkREGClZVLqJECAAAECBAgQIECAAAECBAjkVECAldPBa5sAAQIECBAgQIAAAQIECBAgkBYBAVZaJqVOAgQIECBAgAABAgQIECBAgEBOBQRYOR28tgkQIECAAAECBAgQIECAAAECaREQYKVlUuokQIAAAQIECBAgQIAAAQIECORUQICV08FrmwABAgQIECBAgAABAgQIECCQFgEBVlompU4CBAgQIECAAAECBAgQIECAQE4FBFg5Hby2CRAgQIAAAQIECBAgQIAAAQJpERBgpWVS6iRAgAABAgQIECBAgAABAgQI5FRAgJXTwWubAAECBAgQIECAAAECBAgQIJAWAQFWWialTgIECBAgQIAAAQIECBAgQIBATgUEWDkdvLYJECBAgAABAgQIECBAgAABAmkREGClZVLqJECAAAECBAgQIECAAAECBAjkVECAldPBa5sAAQIECBAgQIAAAQIECBAgkBYBAVZaJqVOAgQIECBAgAABAgQIECBAgEBOBQRYOR28tgkQIECAAAECBAgQIECAAAECaREQYKVlUuokQIAAAQIECBAgQIAAAQIECORUQICV08FrmwABAgQIECBAgAABAgQIECCQFgEBVlompU4CBAgQIECAAAECBAgQIECAQE4FBFg5Hby2CRAgQIAAAQIECBAgQIAAAQJpERBgpWVS6iRAgAABAgQIECBAgAABAgQI5FRAgJXTwWubAAECBAgQIECAAAECBAgQIJAWAQFWWialTgIECBAgQIAAAQIECBAgQIBATgUEWDkdvLYJECBAgAABAgQIECBAgAABAmkREGClZVLqJECAAAECBAgQIECAAAECBAjkVECAldPBa5sAAQIECBAgQIAAAQIECBAgkBYBAVZaJqVOAgQIECBAgAABAgQIECBAgEBOBQRYOR28tgkQIECAAAECBAgQIECAAAECaREQYKVlUuokQIAAAQIECBAgQIAAAQIECORUQICV08FrmwABAgQIECBAgAABAgQIECCQFgEBVlompU4CBAgQIECAAAECBAgQIECAQE4F/g9yADFkX0bHlgAAAABJRU5ErkJggg=="/>
          <p:cNvSpPr>
            <a:spLocks noChangeAspect="1" noChangeArrowheads="1"/>
          </p:cNvSpPr>
          <p:nvPr/>
        </p:nvSpPr>
        <p:spPr bwMode="auto">
          <a:xfrm>
            <a:off x="688181" y="617538"/>
            <a:ext cx="2286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0" name="AutoShape 24" descr="data:image/png;base64,iVBORw0KGgoAAAANSUhEUgAABLAAAALmCAYAAABSJm0fAAAgAElEQVR4Xuy9B9hlRZnv+36h++smSsYGmoxkRLLkJIiAkqNkAfXoPffMzJmZMzP3Hu+dmTszZ+bO8cyDgAoIKkgygCCIgEgOkpQgWcFAkCZ0juf5r6Y+q4sVau291/7W2utXz8MzTn9r16r6vbUq/Outt4aWLFmyxEgQgAAEIAABCEAAAhCAAAQgAAEIQAACEKgpgSEErJpahmJBAAIQgAAEIAABCEAAAhCAAAQgAAEIJAQQsGgIEIAABCAAAQhAAAIQgAAEIAABCEAAArUmgIBVa/NQOAhAAAIQgAAEIAABCEAAAhCAAAQgAAEELNoABCAAAQhAAAIQgAAEIAABCEAAAhCAQK0JIGDV2jwUDgIQgAAEIAABCEAAAhCAAAQgAAEIQAABizYAAQhAAAIQgAAEIAABCEAAAhCAAAQgUGsCCFi1Ng+FgwAEIAABCEAAAhCAAAQgAAEIQAACEEDAog1AAAIQgAAEIAABCEAAAhCAAAQgAAEI1JoAAlatzUPhIAABCEAAAhCAAAQgAAEIQAACEIAABBCwaAMQgAAEIAABCEAAAhCAAAQgAAEIQAACtSaAgFVr81A4CEAAAhCAAAQgAAEIQAACEIAABCAAAQQs2gAEIAABCEAAAhCAAAQgAAEIQAACEIBArQkgYNXaPBQOAhCAAAQgAAEIQAACEIAABCAAAQhAAAGLNgABCEAAAhCAAAQgAAEIQAACEIAABCBQawIIWLU2D4WDAAQgAAEIQAACEIAABCAAAQhAAAIQQMCiDUAAAhCAAAQgAAEIQAACEIAABCAAAQjUmgACVq3NQ+EgAAEIQAACEIAABCAAAQhAAAIQgAAEELBoAxCAAAQgAAEIQAACEIAABCAAAQhAAAK1JoCAVWvzUDgIQAACEIAABCAAAQhAAAIQgAAEIAABBCzaAAQgAAEIQAACEIAABCAAAQhAAAIQgECtCSBg1do8FA4CEIAABCAAAQhAAAIQgAAEIAABCEAAAYs2AAEIQAACEIAABCAAAQhAAAIQgAAEIFBrAghYtTYPhYMABCAAAQhAAAIQgAAEIAABCEAAAhBAwKINQAACEIAABCAAAQhAAAIQgAAEIAABCNSaAAJWrc1D4SAAAQhAAAIQgAAEIAABCEAAAhCAAAQQsGgDEIAABCAAAQhAAAIQgAAEIAABCEAAArUmgIBVa/NQOAhAAAIQgAAEIAABCEAAAhCAAAQgAAEELNoABCAAAQhAAAIQgAAEIAABCEAAAhCAQK0JIGDV2jwUDgIQgAAEIAABCEAAAhCAAAQgAAEIQAABizYAAQhAAAIQgAAEIAABCEAAAhCAAAQgUGsCCFi1Ng+FgwAEIAABCEAAAhCAAAQgAAEIQAACEEDAog1AAAIQgAAEIAABCEAAAhCAAAQgAAEI1JoAAlatzUPhIAABCEAAAhCAAAQgAAEIQAACEIAABBCwaAMQgAAEIAABCEAAAhCAAAQgAAEIQAACtSaAgFVr81A4CEAAAhCAAAQgAAEIQAACEIAABCAAAQQs2gAEIAABCEAAAhCAAAQgAAEIQAACEIBArQkgYNXaPBQOAhCAAAQgAAEIQAACEIAABCAAAQhAAAGLNgABCEAAAhCAAAQgAAEIQAACEIAABCBQawIIWLU2D4WDAAQgAAEI1JfAu+++az/72c9s5syZNjIyYnvuuaettdZa9S0wJYMABBICS5Yssd/85jf2wAMP2OLFi+0DH/iA7bPPPjY2NgahCSAgGzz11FP2y1/+Mnn7Bz/4Qdtjjz1seHh4AkrDKyEAAQjUl0CtBay5c+faxRdfbC+99FLPCW633XZ20kkn9TxfMoQABCAAAQg0ncCiRYvs5Zdftocfftiee+45e/vtt23BggW51Vp++eXtnHPOsbXXXrvp1af8EGg0gTlz5tjTTz9tjz32mL3yyiuJwCyBJC9tuummdtppp9mkSZMaXfc6Fv6dd96xJ554IrHHa6+9ZrNmzUoExLy0yy672FFHHVXH6lAmCEAAAhNKAAFrQvHzcghAoGoCWnR/4xvfsGeffda23nrrRLiWp4iffLGcSWPVFiH/OhPQIlei1Y033pgsesukTTbZxE4//XQWwGWg8WxfCahNX3DBBYmIIG+jQw455H3vf+utt+z888+3GTNm2OGHH554wTQlaSy74YYb7Oc//7ktXLiwVLEPPfRQ22uvvUr9hofzCagNXXfddYlnVZGA6OekOcqnP/1p23LLLUEMAQhAICHAeuZPDQEBi48CAhAYeAI/+clP7Mc//rFNmTLFzjjjDNtggw2WqfOjjz5qV111lcnr5Nhjj7Uddthh4JlQQQiEBOS1ceWVV9qTTz5ZGo6OH51yyim27rrrlv4tP4BAvwjI6+WKK64w9fmrrrqqfeYzn7HVVltt/PX6+6233mq33HJLIsSeeeaZtuGGG/areF29R55Wl112mUmAK5sklBx33HE2derUsj/l+QwCOgqoeYVExTJpaGjIdtttNzvssMPet9lWJh+ehQAEBo8A65mlNm2UgLXccsvZxz72sY4G2D/+8Y92++23jx+B4Ajh4H3U1AgCWQRef/11u/DCC01u/FqUbLvttiZvEe2Iyq1fRy30v9dZZx0766yzTEehSBBoEwGJt9dcc03iueGn0dFRW3HFFW3atGmJAOwnxWaRYLX66qsnojBHj9rUYppbVx2JlVfu/PnzTfPKj3zkI7beeuslQsMjjzxiv/71r5PjXVtttZWdfPLJjRAR3nzzTfva175mmuv6SYLUyiuvnMRTCmMp6W8a8/TfmmuuSaylHjZptaFLLrnEZs+evUyumlusssoqqXEC1c/KFupTJa5KyCJBAAIQ8AmwnmmggKUd3s9//vPJYFw2KVDl17/+9fGdEASssgR5HgLNJqAd96uvvjozjg8eJM22L6XvjoBEXHlvuGNHimP1qU99KhGmCCLcHVt+XS8CEqe0oSmv3KxjXRISTj311CSwed2T6vO9733P7rvvvqSoEj4kymnDV2IJqb8EdMzn0ksvtWeeeSZ5sTYBdLmFjmeyOdZfW/A2CAwiAdYzDfPAQsAaxM+QOkGgfwQUj0LHQxSPQrenaaK/0kor2TbbbJNM9kMPk/6VjDdBYOIIyPvq29/+9vjtVxtttFGyeOc40cTZhDdXT+D3v/99clTw+eefNx2flVCreaaOb330ox9tjEehvK4U10sXLWhMO/DAA23//ffHg6f6JpT6hhdffNEuuuiixMNP4pXCEnz4wx+eoNLwWghAYBAJtH0906gjhAhYg/gJUicIQAACEJhIAm+88UayANYR28mTJzcq7s9EcuPdEKgDgQcffDDxLlbS8TPF9UJ8njjL/PCHP7Sf/exnSQGyLo6ZuNLxZghAAALNJ4CA1XwbUgMIQAACEIBAxwQUB07HB3UUiZsEO8bIDyEwIQS+853vJDeHKnGT4ISYYPyl8rq6+OKL7YUXXkhip3GT4MTag7dDAAKDSQABq8Cu8+bNs8ceeyyJLSA3bbmZK2l3SzfX7LrrrqZ4WmNjY1Et5Be/+IV985vfjHrWf0hHmxRcevr06bm/1VEQnbtXINKXXnop2VF3MR5cMN6NN944KbeCluYFiXQ3HcQWVkewDjjggGUe14LoD3/4g915552mwKmuPO7olm73UVli4qx0Wh651Z933nnjN/OklTOsox8kT38Lvf8U7FWTFDFWio2p5tch1qNQbqJ33313EmxcdVGMGvFTLAVx0xXfMfzCOs6aNcsef/xx0+7tq6++Oh4bSvkq4KuOUehmIk3C0lJsXXRMQ/E5fvvb3ybvUFl1E6DadBW2UVk7sY94KE6eyqkU+83lfR/+956Xn2x8/fXXjx9lyWobOual/qjTFNNO1efpFjq9R7EDxUXfsZKCdCsG4eabb560jzXWWCO6KMpDV9fff//9Sf66KUt9k47t6BinhBPFCVHspZjgtb3Or6gise3dzyeMvajFjI6rZiVXJ32T6sc15uibUXLfvPjstNNOyc5+r4Km+3VTH64+Uknfp/putWPZS+XTOzX26UjMLrvsUiqmS6/bltqP+uC77rrLdGxHbdW107XWWitpT7qwIasPC+3Q6/G+qE2l/d2vk+rmvj93vG2zzTZLvr3Y7yRsg2XKlNVeY/s1/12d9PVZ9lAblH1lW30LRXGFOnl30RygDMesZ2Vb9YeKZ+J/65pfagxWHKui+aU/1mmM0a2J66+/fvKtKpC4PIHcEUmVI3Z8d2X2+4aiMbHsuNtJO8qaU3Y6jrh69mqu6rc1jZWK26vxXN+1xr177rknsYv69U7mcb493HjubK2/qR90eeu9Gm9233330rHQNCfROkI3KfprH9eGFFtN3972228fFXpBaxPV/957703mWP5aSvHm9tlnn2QOEBtvsRffjuoSuybzx18dL9bcOKas3Y7pseXL64/y5n2+XTRX98fQMuN8+O130j+mrc3C8Stm/Vb07k76nU7GkF6N5WX7VdW/ivVMEdd+/x0BK4O4Gp4m7gry6RYQWcbRLTba9dJko6hD67QzKpo4qJPUYHPddde979aTrHJLwDrxxBOXuULaf7ZTwcjlIVFEO4NOEMhr3BrAFCdAk7as1Gl5ynY86tDlju92NFWeiRCwdHuNyqFB3wkIWWxi+Lnfqj3fcccdy9zKmZWvbsI54YQTkglxmGIW9C+//HISC8K/iacbASvGNipnJx1+2L6KvrmYzjpmoJQwoNujtGByaSIELLH96U9/arfddlthn6dyakKnSdwxxxyT3OSVlzQZ/v73v5/c9pjXlmPz7HV+MbaMae9hPmUErDL9pd4j5kcffXRyU1qM4JdXR18YdR4Dqq8CXWcFuVZ+EhL222+/ZPGRJxJV0ba0GXL55Zcnng55SSKr6iTBJytVNd7HtCv/mWeffdauvfZa041yeUn2loisIPtFQbqbKGCVaS9qg/vuu6/tvffemYJuFXOAsrb1n5cwp2NmEqrzvi/3nefNL/26uXFD7SPm29D4ftRRR9mmm24aNe8qGhPLjrsx46NfMAkpqpfmFb36PpRPmb63aK7lf29urqMxXhvX/hifVn7lffzxx6feUOieDwUszZu1QajbY7PGVq1LJHofcsghhZse6lfVBxWN1a48+v4kKmizIGv9o03smPor9qLWJNrQykq9/Hb0jk7XZDFlLdOussb0Tsvn80sTsNRWtCmum4fDmzJD9jF9LALWstR6OZaX7VdVkirWM92MeVX8FgErhaoW+EUDQvgzTRg0QBx22GG5E/lOO6O8iYM6IgWmVjDSIqEjLLeuTj7nnHOSa9LD1KlgpHy0a3PVVVeN3/oY03jVSWoxnBXsstPylJ28hrdxqez9FrA00dEtNvJYiU1qI5rMyDMjK2nXSxMJecPFJi2UTzrppPdNcosW9FqEfOtb30oGST91I2DF2EbvKtvha+dJItLMmTPHi1o0WY/hVzRB1/d64403JoKin/otYMlWmshoElw2ySNEAb+zvIE0odeV9T7boneojZxyyim2wgorvO/RXudXVBb396L2npZPrICVdeV6UdnkVStOEjM6TbK9+gQJ5Wrzp59+uj3wwAOl2oI2b7QQTmsDVbQt9WPqH33xyu2QS0jT7qO7TVFctJOsuEBasIepyvE+1ibqB7RhdtNNNy1T7qLf6/s47bTTcj2zmyZgybZXXnll0h7LJHlvSKhMi/1UxRygTNn8ZyVmqO3GbOy536lt77DDDsk3FgrFfvw69ZsSNfU9S+yJSepDJITLkyZNCK+LB5Y8i1SvMuNIzM3CvZ6ryttN3vnqVyQcyEP+kksuKRQJnK0031KfLoEkLfn20FxPpz9ix+28b0TvknCueVBs2/Hbp9Y+qmuY0vKU0OXGdtnTF3HzLhDp9bejsna6JtNvdZpFc5+0y396NaZ3Uz5ni1DAEm9tVKotFQnovj21YXncccel9rEIWEtJVTGW12U9EzOe9PMZBKyAtibb2n146KGHxv+iAUW7zOoEtDOgQd4dv7r55pvHB6aY21/8zqjoOE/R4tcVUM9dccUV4xPftPKqXhqU5GEhzyK/08qKmdDJgk1lSuu4tbOkm3G006dFjgZ3PSfhTYsQJ7yp7FpAderxk/bxlJm8hm6XLr9+ClhpHjmOnwZ3DZayn+wpDwnfnnn80haSel6TDrmCq23LDhLPJKr4O3DyYtAC0L9SvKh9+DfxaOGoSZk87PxJchW2kc3KdPhZQls/BCz/9ii97+STT851o/c9ZXwhMGvQiOWgyYz6Mvcdyl76XiWMuOM5+ma1o6jndLzNPZsX5yNt8ipPGB1Tk/ClOitf7VbJe9T3PNlxxx3ft2DrdX5lBtui9p6WV4yAFX7vmtxLxJdHiTYYxFesNdHXYssfc/TObmNWhUeQ1K5+9atfJe/U4lZ20O66RCCVLW3sUznS7KV/73XbShN9dUzmyCOPHG+r2qW/4YYbkuNZrp3uvPPOSXvy+5+qx/vY9qUjZNrwcaKbyqjvQzfJyVNabUB20nendiiPBpfyxDk9k+YRknXbakx7DRd9sf1kTF+fNkZpvqAjUDqu6gRIeYnIe0lHR33vAYk8EmNCkSfm3Y5n7Bwg1rb+c2nCq5uv6ZvXGOzGdtVN81D/CHHa7YK+zdRf6Jv93e9+l7xW+amv1fehfjxr3qDfyNM67XhzHQSs0JPbfR/yvNP3oTaitqPvQiKwPz7lfR9VzFX9ebsC6svmThCSfeSt5Ma+rDKrTegoqOoWJt8e6o/Vv+k/fRsHH3xw4pErHmrHOq6oOb9/ikQhO4444oj3iZXqXySsSoBTSmOsf1d9ND6Isz9ea46ozXDfeyqcWynPvfbaK2mTLuyKboPW5pluhnYpbU1SxbcT25fpu1EfIttqPHN9juqjTWP1O37q15jeyZwkbUx2fazWAW6cV3vQGiC0c1YfGzvX9DnF9MtNO0JYxVhehm2V65lOxrwqf4OAFdANPTy22GKLRHHOOiKjjkydvhbrSkWTOX9w06613IWzUoyApYFJuzvOoyZPwHDvCT8wiUraxQ13zzvpHMMPTR28FmIHHXRQqmda2k6AxBrF+wrjWnRSHtU5ppN0bMLFlvv3fglYmojI+08x15Q0sdSER4N+lnu2BEAFYHaDapawoR1t7WCqg1PSZEq7R2lxjNK8+nRMSC7oLuXZQ7+XECxPDqUskbQK2+h9ZTr8UAB29Sv6lmM65qJvWPFJdJREKW2BHb6jCgFLi8ELL7xw/HhD0YI4rW1ocSlxwE9hG3BeBJo8p3nqhBPU8Da8XucXYz//mU76nxhBwG8DMZsgoYinflILh7wjcnl1zdo5LfIEkNAtTwO3OEvzBquibfmir+qlBZuE31C0CMdGxaM599xzlzkyX/V4H9PGdBz2q1/96jIcDz/88ESwSfOISfMYy2Kg9/ttUBsgij+obystxbRX/a6oX0vLO6av19xE3ldujNKiXHOTrLYdeiqLl/oh9aV+inl32TlAjG3DZ0Ivcm3UyWss68hU6HUku4mHRGuXsjzsFF9U43va3NWFnJBw4ETTLG/8iRaw1N41x5YopaRxWZ768j5K+z7S6qa5tn7j9xFVzVWzPGbyvFQ1D9Zmrlg7wT3LszntJEKerSXqyQPaiU1Z85pwfpglVLh2F47XYqv25nsD+5uY+p3WAppDhnYLx4m0mzSr+HY66csUl1DjntqPUto6rl9jeidzkvC0gdZbGj8170tL+v40l3chVWRnrYnDkzJl5tzuPTH9cpMErKrG8jJsq1zPdDLmVfkbBCyPbjjhzTte5xtFE2q53boBIm8hqgmazvArFQWji5kkhgNEKDJkdUi+6JUleHTSOYaDoDo5dXZ58VFC0SZrV6OT8qj+MZ2knvM7dk0UNYi6Iyr9ErC0c6rFjBOjsnbLQrtqcFG8LE380zxi9O8SP+TBoZS3w+fyDjtNDXTywnIT4jx7+CzTFo5lBrCyttHzsR2+dv8k3uioptqdxFx/ohxzcUJeB533DfvvDsWarDyrELB0/EDeH/oOs769sDzhhDPNmzQUGvLc7bMWYxJuJX4q9Tq/sgNrJ/1PkSCgRYDGjldeeSUpTtrEPa2c/gS5W6E1TcDKEgLCsmjjRIsj3bylFHqDVdG2tCDTkVsdwdI3JM9OLeDSUt7iux/jfUwb822p5+VlIw+FvLhm4aI+r/+Ql4niEMrORV7fRe3V1SdmbhLWvWgcDu2hdi2xTfOTvBQuyNK+oaJ3u/zLzAFibOs/E/aZEuc0nmYtHN1vQ5FVwo2O9Ls5VZqAJUFMonbeJRtpnoxpG00TLWD5c0p9E1lH1XzWqpvKrbAabr5z9tln27Rp08Yfq2qumiZgZW3K+mUOPSeyPJtDIadow0nvCNtQuEYJ54d5cza/zCHD8NIHjQ/ygtX4JpvktXd/bhPOt6v6dlSXsn2Z+lFd9qPvTinsU/s5ppedk4SbgDrGKZvkxR5WHVUniXYaS9LGef1b7Jzbbz8x/XKTBKyqxvJYtlWvZ8qOeVU/j4DlEdbEWItZdwtDmeuIpVCro1aS8KWd3rT4LX6H0wsBS+6+cjXXxEuDkI7f+YN0VgPyB4us8nbSOeooo0S6rElDVnnCxWmaV1jZ8rh3xXSSYqedX1d2CUeKC+YmQEUCVtHOtitLUR1kSx2lKstPx4suuOCC8ZhZoUeMHydDecd4++g5lUc7gwoUrN1iHaV18dKy6hJOjPPeVYVtYgfTcJKrHU/tpuniAaVuhYGiyZG809RvqByxx8CqELB0+YP+Ux+i+DES7fKCqKbxTftedcRHoqpS7HXiWsTKm1BlUT+mfHV8SN6Hvc6v7OBa9O2m5VckCGhiru9LGxGafOhIjES7ouRPutN2vot+7/89TcCKFdLChU/4zVTVtmLrp0tYZLe077kf431ROUP2acdwsvIIN6/SvCDDPqjOAlb4rcSOUaqjjrzrqJTra0JPkKrGmSL7+n/XN6uYkM7DJnZ+GX5jocdlmoAVs5GpsoXzrrTNzIkWsPy5dZnvI/y+5dXoYjTJBlXNVUMBK3ZTSPYIv2ltAOtopy9mhwKWjk5rvpqX0sR6f42iI9f6fnQ0UMff5NGpfIsuBwnbns+4zLche+jbEDulcL5d1bdTNEdLq0ORgNXPMb3snCRcJ5TpY/21SZrXd6zI4jON6ZebImBVOZbHsO3HeqbMN92PZxGwPMr+Asm/jjjGEL5nVd5v/Ql10ZXqZXcGYsrpnsnb7XDPlO0c5TUkbwIXnDTraGJaOYsGMP2mbHnce2I6Sd/tUjta2q2T94DslTag6t98hqF3UpYt8urgB1PW76dPn56ICVnxSvx3hPzC3yqQuoQB52Ujl+G0eBdl2lBWXfzrx4tEoKpsE9Ph+3E1XDlVHh2zVCoqewyrrG/Yj7OS5ZKdln8VAlZMPcJnQr5pCx8Jgc7tXALoZz/72WViqJV9b6/zK/v+TvqfIgGrbBnc8+EiqWgsyXtPmoBVtLni5+ePffp3HdVRLI1OU0zbisk7jGUUehX0Y7wvKme4sZAlQqXlEy6ksjypy3h9x7bXTuYmRX19KFCHIlQeS9/LTM+F7bfo3fpNJ3OAIvv6f9dRce3QK5U99ht+Y/73HtqszLgVzhu0cSFhY/XVVx8v+kQKWOGcUnMWzV2KhBUVPvw+/N9WOVcN++YyY19Y5rR5pW+PNHtltUlfgCi7vsnKs1figj9n1LvCDZSqvh333ZeZ84UhWMqMlXn9RSdjetk5iX/BgMqiGx+zLs0Kyxr2seFvY+bcYZ4x/XKv2pj/7irGryrH8hi2/VjPlBnv+vEsApZH2e8ku4WftaBwC1DFgJF7vI7VZKVOPrKsvFwQdx2PUr5q7C72QdaNZ2U7x/AD9o//xPAsmiiVLY97Z1En6S90/KMzRe8rKm9anfPyDCdVMcyynglt6r9XXjZyG9YkoZsU1uVzn/tcEixUx9E02Ln4Zx//+MczJ5xV2aaoww/d9V1sBh2xLDOZKeKX9g3LNj/4wQ/Gdxs1sdZkIO+YrXvPRApYsq0mmjo2IEFUXlLuMohw8Rzyj/VQzOLZ6/yK7Fb2242d4HcqNLkg7oq/oTalftwPXt1pvm6hp+MByluprEdXOMEs2+/rnWXaVpHtlJfapmIJ+je9hfFX+jHeF5U1XFCUFf/KbkQV5T+RApZvjzILczEOx5HQ06yqcabIvu7v4eZU7IaX+33eIi78W94JgKJ+LW1eWmaeUzTuhu8vmuOGc8pY3mnP+WNUlXPVUIgos5GrcvvfdJGgGHORi2MR9jWdjhk6Tqb5neYBCryub8ulsmKO2ovCdPgXuITH16v8dlTuojaoZ9z4q2cV1NzFv4o5qpvVZnsxphetUcJ3+5sE3XxL+m1o67Lfflq/ndZ+Ym/RVQxOnQ7RSRHdqKoTFVlz6hibh3yKxpAqx/Iitv1az3TbZnr9ewQsj6g/cHQLOm2i6DfCmB24Tj4yTd4VR0kfvc6dayKvoynuWGRavXolYHWrlPv1LZpIZZU5rX55HU+a26V2fvX+osEh7LDyrv915crLMyxnN20wnPj4nn9l2OWVIXRl958VPx031FGGPGGmKtsUdfh+zDA/1l0n31weo7R4GO55HYuTp4qOkrgbeYps3g8BS+wkcGuSqlsHJQKo/9DENSulCVh5cSKK6hn+vchtv2x+nTyf195j8ytaNLhbwtSXSlCSYKjFVnjVePi+onzzyhd+K2U8ONImoXnH1HrRttLqkuZF5p7Lujyg6vE+pk10suvu5xvjjeHqGSNMdiJgxdQz7ZlwsRIjxmW9K7S/rnvXN+HGnqrGmdi6d+tVGJbfF4lDm5URNVT+ojY4kQJW7OI1xg6+aFjlXDXkWXRsNyx7EW//72XyLlNnzYt1FE5jkOYBGoO0ltA8wG18x3zTMfNx/xnNibX9xLIAACAASURBVBT/T3NHd2lRld9OWvuPaUt6RuOkbiBUTLq8VOWYXrRGyWtbsfXMei7cqCqac8e0hW4ErDB/xRjUMVgJyKHHZt68PJZLWNaifrQo37yxvIhtv9YzRXXo998RsDzivZzQpp0F14Dwla98JQn2HrNLVmYxrdsPtIuhHRHnFRHbmOooYKns4aKsbGft6p83efWDtoYLt6L3hYF09T7dliTbaxdAIo6ekW3kMaEjib7XSsi9lwJWKJB2szjIakd5C/q8wcPPryrb5HX4fqDD8PhemW8u5vvKGygVDF/ileJuZd0wGb6jSgFLbVO3UrmAqzH1c8+Ei6Yij4gyeevZXudX9v16vkoBS/2EjhcpOLnb3S1Txm4ELL2nm/4hxja9bFtpXPIELPXDmmzuueeey3xnVY/3Mfbr5aQ3TXhUcH1518nLIWbTbFAErKL+yF98dDMHiLGxnun1ItwXLmK+v7xyFrXBIkHFz7tooRWWo2i87aWA5c+5y4g5aezymHWbdxHvKgUsrR20GFZMOW2alE0xHlh581zNiY4++ugkBpcTHar8dlS/TsUMnZ6RQJJ1UUI/xvSiNUpov17MYVye4XH3st9+2ryulwKW8te8WnkqtqgvYnVqc59nlQJWOJbXZT1Ttj+o+nkELI9wN5P4GEP5Z4hj3IqLBnf3Tp3JVrBkdZhZSZP4tdZaKwkWrR0DBWx0N9LVRcAK44iFN8CV7awdiyyRJMvt0nV0Me/TZEW3cHUy2BcJWGV214ran388owoPLMWXUWwKuZUr1oLaojtCeNBBB2V6YVVlm6wOPwwwH14/H/vNFfF2fw/z042cErJvvvnm8SNg2267bRI3KMYLqwoBS0xuv/32JN5bnvito6e6rUZ9iPqv66+/fvwmnnDBGB6H7bYt9zq/WPv5z/Vi8pcmNGlDQyKDbsLMSpqI6bvVbXvyLpE3nMRGl7oVsPxAyfqWP//5z0fHK1PQ3/POO2/8KIlv6yraVhojCTWKkeZuc1RQYt9j0HlhHXXUUeN9UdXjfUwbKxIPivIo8qz1bROzadZkASvP47OqcabIPu7v3S7Cw2/MXzyFgZnLxIlS+fLia+nvRYKKz6DsIrZovO1WDMqyT7f55s1Vw+Dx8iiSvWJT3sUToT3KjKtFAdfVXyp8gm4OzErqR+XdrxirH/rQhxJRXJcfuU2XGAFLG4iXXnppMg9SkleXv3YJRYcqvx29vxsxQ4Lb8ccfb5tvvvkyyPo1psesUbLmMGU9rYvab9lvX/kVHcvTM7Hfqt4v7vfee2/iLOA8BdPq2Y3NHYdeC1h5Y3ld1jNFbaDff0fA8oj7k/iY3cqyxvKDKMbECSka3PV+iWKXXHLJMvFQ5P0ikUo7BFpwqi4SsPwUM3kv2zmGk6yYOpbpXMuWx+Wd1UlqEqLBV0KWf4zM/S72fZqwaODXcZ8yKRSSwolojMgZ+75+xMDSoleLXz/IpSY8uhZ+//33T42DVZVtsjp8fzBMu0I45puLZR5OjvyBNPxud9hhh2TnsSgOVhUCVhiUVDaT2C1hTZ6E+t/qQ/yyFU0qw78TA2tu0mxCoUmLBk3m5SHjktqJJsRaIKy33npJXAeJh37qVvgI27AEzB/96EfJP5ed2OYF0K6ibcV+f7phTaKWu/o79LaseryPKWfIrihGVZhn0Tj+9NNPJ+1LY1x4rC6tfJ0IWLHtpWix4k/g+xUDq1dzgCJbh8HSexkDy/eyUznKHiEsI5gU2brsIrZovA3FoDKXHOTZpMq5qn/SQmUoIzKVvcyozBzR7wvCsUj9gzZEtPB3STGFlL/GIs0DNLeTYON7ssSKC3m2UJ0VpkC3EEqACMegKr+dvDlaWGZt7qkPu++++8Y3afWMPLAUU1bzeaV+jumxaxRXF38NGnOkvKhf8/9e9tvXb4vGBD3TSRvzj9Qpj/C2xaJ+J63eRWWtciyvy3qmTHvox7MIWB5l/+NWJ92Lm9pc9v5VyMr7lFNOSdxk81LRRxZer6wOSaqwgtXmHUmKGSRVrrKdYzc3u4SBGtO8hMqWx7FN63g0EbrwwgsTr4esW+DKvE87SI899pjdc889pkmX1H/ZWQt/1UWLB4mKjz/++Pi17mEdlYe8uZ599tmk6GVurynqLPwdw9j2pzwV+0A3S2rwlhiqtuUuHsjiE8YV06RXFxZoYh2mqmyT1uErXoEWczrOqZS2W1j0zRVxDv+el58/yKoNavGq44R5qdcCliZbsq/zXJk8eXIS10G7+Hk3PYUxqcJFU9jHSFRXkH8tTIuSAo3KY1DfjtqaBFCJOP41293mF1OOsJxl+gP32yJBQAsGXXogXkoKPKqA/loo5KUir4kixuHfw8VNmduJssbNqtpWmbpJxFL7dgsjX8SpcryPLWM3NxeF422acKGjQPK2VtJlGjpKkZeK2qv7bSf9ZNECoJtbCMN4lDG3EPZ6DlBk825uUguDL4dCeKcelDFzjon0wAo39cqKc1k2qXKuGjItc5t0TH19e8R4VToGfn8XXuTz4osv2kUXXWQSQ5UUCkOxYHUjd14quv2z6Jvw/654W/JEdt5c/gZ4ld9OJ33ZAw88YPrm3Ljth4zp55hedk4SjvMxHnOxNqyTgBXOPcJ+oxObF41fVY7ldVnPxLaFfj2HgOWRDjvx8HhRN0bRRPqCCy5IFOdYYaLoIwt3emIH93CQ7NURQnXmV1xxReKBo6RF2Nlnn23Tpk0rROfz0cNpO0tlO2v30rDj0YJYA7XizShl2bnT9+VVtihPf8ER3sZSCDHngXAnM9yRyPqp2qCEA9k2DKyfVxc/zpTyzmqbVdkmrcNXm3KTDu2A64iqRBI/FX1zZW2Ql18YQ02TRX0v6h+yUq8FLAlXWuC741a6UvmEE04ovKY8bE9p9g13+7TokoCQl8I+xPdU6HV+ZW1Z9O2m5VckCMhDSEKmUpF3g5+/v2DVv3d7hFBjiQR950Ua2w7UhuUB7I6d+J4zVbQtvc/dgqnxWseTd9xxx1xT+t+Mv5iscryPbVthP6Xd/HPOOSdK6A3LH3qn+JP42LZV1F5dvTrpJ4sWAOG7Y8colckfN9M8C6oaZ2LtrOf8sVT/v+IfapFelMKNyrTTAfom5AWuZ8tsvurCn69+9avjHvxpXnoTKWCFddcGy2mnnZYcY+8mVT1XVTxDiS5l+3Xfjvpt2ikG3x5q6zHjathP6wZqeQ05z17fA7dM+/HHZJXXF0QkEqrNKy6v2pnCJ+Tduh72hf5R2Cq/nU76srxj8/0c08vOScJ1VtY8uJNvq04Clsqf553cic2Lxq8qx/K6rGc6aRdV/gYBy6MbqrZyoZU3gibzRYsuXdkt5V2TC01Cpcjr6I1Lcjv97ne/m/y/8sQ56aSTCo8LFX1k4QcVc0RA7w93D3olYCnvcAAWOw1ceUejNJkQPzFyKW1yV7azdnmFnOQSrd0edQppx8jc7zp9X15bKcozXJRI1NBEQx4neckJRoonoFhKW2yxhR188MHjcZXCCUxevd17QoEl3O0rqot/PEOTosMOO8z22GOPZapRlW3CDl9HsTSh0gCu71oekGHcArfI0EKg7MQzyzZF33C4aNt1113tiCOOyBSQei1ghe+POfYbxhFT3dMErHBxJO8id8NnFi8/oLKe8Rflvc6v7MBa1N7T8isSBIquTE/LUyKTxCYXQ0TPdCtghTbN85r0y6Qd3csuu2w83oQ8COVJqP6+irZVdHQ1jZfP2BdEqxzvy7Qtf7Gr32mDRXFz8jwgw745bSErT1N5nOrZcMGaVb6i9up+V9SvpeVftAAIx6jYNhj2GWkiYFXjTBk7hyKxxnSN7UVeLuE3JvHm9NNPXyYshMZ9xQDTUSwlHfmS13N49NgvbzjvivFELxJCyy5iY9pR6NESc9uz6ql2ISaqp8qtG3/90wlVzlXDPjpmHhx+01msw1iMMeOqOGtz2cUF0u3QhxxyyHhz8PNMuwE8rZ2HbU7P+AKWRJ7zzz8/ucRIyR8b0vIL246/nqny24lpg2F58y5O6OeYXnZOEgrCRSE+/HpLrNRGgda48oj/xCc+sYwgWfbbV95FY4Ke6eQIYViW0AuyFzZP816raiyvy3qmzHjXj2cRsALK4WApLyItdjVopiUNjnfeeafddNNN44NDuJjzO/rYHRO9q+gjCz2pJEpo0qLJalZZJV7ptkI/aGIvBazwQysK5K2jabfddltyrM4FkE6LR6X6lO2sHYO8W0/yXGg7fV/eh1uUZzjAKC8FbtbCP+tYkRZiiuWlCZlLafXyBSU3ydXCN+04ldr1rbfearfccsu4m3SYZ1FdYjyMqrJN2A59m+RNpIq+ubKdclF+4SIib4EQHsuL8bgsmlSEnlT69uQFlnXETu1TdteOrR/wPa0selaXSzgPo6K+IIwdEbLodX5lbVnU3tPyKxIEfE8q8dGkULflZYkXWfH2uhWwVPZw0VUknut5HfmQKKyk/unMM89M4nYpVdW2Qi/VvBh7YZ1Cz94qxvuy7UoLPHnBOI4S2LUBJvE2rR2oX3UbZv7RU18cDi8oifX2KWqvrm5F/Voag5jFSjhGSeSRx42ONKUl2VcinbsAIXajxM+rn3OAUHyQ0JQ1BquM2tDShoq7JCZv8yXcmMyLq6h288gjjyRxj5yoIe8YtSH1u36aSA8slSMUmvVvGsN1IUMY29WVW+KJ2oUT9NLEuSrnquGGQJFQoLFU8y2xdt+0PEv9Sydc3cI2VDSuhm1IsazOPffcZYTT0JNKfY820rJCkUhQuvzyy5eJ3ajy+d9SOJctcgiQF69CaLhjjKFHaVXfTid9WSh++vXu55jeyZwk3CSXXRR/dfvtt8+cd+jCL4U6cMc7004LhGElYmK/xYwJnQhYYezNfsTAUvuvYixXvnVZz5Sd21T9PAJWQDgtmKE6cQ2Yih+hD1f/vxqUjkho0FEAXjfopE0wJNDo1jE9E7PojJ0kKj91lpq4uKSFpzxv5OXlJiIS0LQbK3VYXgyurO43WbdOddI5Ks+0wPLa+dZCQwsITTo0CddzafyyvN46LU+WSFLkPtvp+/I+2pg8Fa9Fx7rcgsYtDnVcRoG1tQMiG2pS+8QTTyQCoCZsLmUJgGltW4tOP189o4WnBFm1GddW0ljF1CWclIQeRlXZJqvD1/ehIzpZVx93MpnJs3dMfuEiO21HVXZQf6PFjLN1jMdlkYAVej2oLmo/WvBqQaNvVe/WhFV10UTXxRPy650V5yOtLastSajR4k35q4zyMlCb8/PWbrl2if1FfK/zKzPAxrT3ML8iQSCcCGv80GRLY43aquouG7388svJ7Tr63t2C039XmZhVeXUOJ37qH2QrjX/Oi1aLLcXy00aIW1irnOpH9ttvv/Hsq2pb4feid2uxp7bijgSrzWqirvHRHYvUcxpbtLB3qYrxvkybcs+mBbtXP6DLLyQIir2+E/XJaofqo12SjeSRo+/Jnzs4j4uYo8nud0XtNXZuksYgZrGSZg/1Ebvvvnsi6DlPZPVHigul/kietS5leedUNc6UtXVagGfZT9+NvHT0zev70tivuj300EPLbDbmiVJp7NTXanGqMA6uH1U70sbU3XffPb4JEYrPfr0mWsDKmlOqLWiuK09qzXVdkG2J0mG7yPJSqmquqjKHthZ/lVXitO91p7apvlQigZtvhYHBs+zh/7tsrXFbawz1F/pGZGN3K7SezQpLEXo36znNNeUJqrJozaP2JaFY45D6Kydm+GUIb1wM538a3zS2ydPb3bqcNp7oqKg2Q7R561JV307MHE1lUP1lK7UvOS24+odl7eeY3smcJG1zWvbWN6LvSZsFaj8av1999dUk1IoYuQ3LtE0C/U319kWuGG/+mDEhRsBSnTQOqLxqn35509pSrM39th1TVj3f67FcedZlPVN2vKv6eQSsFMIx18mmGSbcOfVdSXtpSF/tTztOUvQuTVZ0xEyeEc69WvGAtAjNGiizvLSy3hUq9kVl0t81UdXgrgVc2s5zJ5218k2bvObtZLqydvq+vLrG5qlOW7tRboEYw0/PFO1Yd9K2s/KMqYsGfS0iNRFXCr1qqrJNWoeftTvvs+1kYMuzTWx+vsjt7xaHu47+u8JjAGnlKBKw9JtwkhnT1tQmFNRfgopSXv/QSVvW5FlH0dwk1y9Tr/OLqa+eiWnvYV5FgkDoKRNTFi0mFLdPiy93jLBXwVjTJrcqk94pD199Q9oQ8UU0/dtuu+2WHBEOj4pX1bbCSaLK6C7NUN8eXs2uv2vM08UsoddGJ32i8ivylIqxpXsmzZM75veyia5x1+IjbKMxv499JtxNj+3X/PxjFwBpHsUx5ZR4JSE3zXu0qnEmplzhM6F3UEweatuygTxy0vpEl0faIl9/U5uXuKvvVt+Gv4mpMVnCrjY901LeGBRT9k6eyfIgl0evf3ogJu8iL7cq5qquXGkbLvqbjnbKjqqL7OEnjaU69ZF1kiIUFDWfT9tUCtmoDUlgkigeelalhQUoYqv8dJxV4SucoB72E92MJ5/85Cfftw6o4tvx+7KiOqf9PfSU6+eY3smcRHVw83KJcaFDQx6D0Nsva42btlmUlm/MmBDOocrYKMvzscrxq1djuV/PuqxnyrDvx7MIWBmUNbBIedZRmZgBUws6TS7kYeRSPwQsvUueGf4VtFkNR4OWFoa6jWjevHlJHBU3eKZd391p5+jeLzVcAQ2dG3deg9bukSZRWhRnpU7LkzZ5LTqPrzJ0+r68epbJU+6o3//+9xPvlKJBxu3uqQ0W3bCm9qxjONqp8I+BpZVbiwLFMEsLLB5blzwPo6psk9bhx3g/djKw5dk7Nr8wnoTzorv//vtN15yHqeh4l3s+RsDSsxKitDjwvRnS6qWFkARmedsojpyOaWgyVBQ3Qx4FOnIgT6K8pD5KnleaaGcdD9Hve51fzGAb2979vIoELD2rRafYywZF37l2RyXya1Hm31ga440XU0c9ozKkHTXPag9abOrYY9ZxkyralsqofHUEqqjNxiz+ezHex/LNe0430ErwL1qQuv7+U5/61DJ9c1ViQz8FLPFRn6LbEyXsF82/1E/Iq0P9RlafUdU406nNNf9SkG95kRWNwRIo5FmjOUve7dKuLMpbbUi3Ihf1J5q36tIO33svrFNVbSqPXZYgr7hW8vKImVOKleJeiV2e6Kdy9Hqu6tct67hdWv3lbSkRNi8uWjgOyftS3ssKlp6V1IY0buQdE9M3d8MNNyQ3aRe1SYls8taR16COM2ueouTHGHRlUV7yWNI8puhbls30LWv8z4qb2+tvp1MBS32w2pc2bsL21a8xvZM5iW8XOTGoHyoaQ/WbtDaUtcaNjVNXpYClsUCerdroDdtS7Lzc/55iyuo/3+1Y7udVl/VMp+NdVb9DwCogq4WljktooqFFk7utSx2thAItinUsSv83nFz0S8BSFTQwaMKiwUeDsRso9BFrMJRwpc5WxwWVwg8iLTBoN52j30lqEacFkXbjNZhrQHP89F4tfrQwy4r74vLqtDxhx1N0jKzb9+U1qbJ10ARUbtuaIGiCoro47wdnW7mlywMi7/a6tDKpbStfeTOobbs2o51auW7LBVgT2yy7lKmL/6wGEwmmmpBXZZuwfcfeXtTJwJZn7zL5hfFfdORWEyM/vp52buVJouNSRUJl2neeF5dAzNR/KDaK2oNrZ3qn+hD1H5oAu6PJYZDWolvD1Ja1U6vJbNgXaEIsDwD1Ba6PKhr0ep1f0fvKtHeXV4yApWdVF3lU6Zi3jr65jQW/n9Q4owWO+x798pS58bWonu7vKoPGPY1//pgizyO1B7Ulf0zJy7eqtqXFjMY9XQDij88qo9qRNpR0/My/UCWvnN2M97Fci57TQlJHBcVeIrHzmHF1kved6lS0qVD0njJ/77eA5bfBtPmX65P0TahsRQJFVeNMGYZpz2qTSl4QqmM4BmszT+O6xOm8S3DS8nV9ozap1JbUVztRQuwkNOjbVZ+bt1GgvOskYKk8qkfanFJ/c+3CzXfDW4bz7JWVbydz1fA9ylvfsvop9e+aBztx0c23NH7Kk7JIpEwbhxRUW0e4JPrqOKDGbtlV/V7sN+LK7I6NaQHuyum8W7XOCcupOY67qTovxm/WfNOfx6pfix3/e/XtlBGwXB+sOZi+zaxQFP0a0zuZk4RtU2Oo2o7GGwnEbu7hbK6TOTq6nNYP6WIyre1c36J2KFFTAnRRn6xyxIhCZTyw9P2r/agMOnKe9f2XmZc7XjFlDdl2M5b7edVlPdPteNfr39dawOp1ZfudnxOwim5uiSmX31H16rhIzHt5BgIQgAAEIACB+hPw5wndBvb3J/kxAXnrT4cS1pkAc9w46/RCtIh7E09BAAIQqC8BBKwKbYOAVSFcsoYABCAAAQhAYJwAAhaNoakEELDiLIeAFceJpyAAgcEmgIBVoX0RsCqES9YQgAAEIAABCCBg0QYaTwABK86ECFhxnHgKAhAYbAIIWBXaFwGrQrhkDQEIQAACEIAAAhZtoPEEELDiTIiAFceJpyAAgcEmgIBVoX0RsCqES9YQgAAEIAABCCBg0QYaTwABK86ECFhxnHgKAhAYbAIIWBXaFwGrQrhkDQEIQAACEIAAAhZtoPEEELDiTIiAFceJpyAAgcEmgIA12PaldhCAAAQgAAEIQAACEIBAwwkgYDXcgBQfAhDoCQEErJ5gJBMIQAACEIAABCAAAQhAAALVEEDAqoYruUIAAs0igIDVLHtRWghAAAIQgAAEIAABCEAAAhCAAAQg0DoCCFitMzkVhgAEIAABCEAAAhCAAAQgAAEIQAACzSKAgNUse1FaCEAAAhCAAAQgAAEIQAACEIAABCDQOgIIWK0zORWGAAQgAAEIQAACEIAABCAAAQhAAALNIoCA1Sx7UVoIQAACEIAABCAAAQhAAAIQgAAEINA6AghYrTM5FYYABCAAAQhAAAIQgAAEIAABCEAAAs0igIDVLHtRWghAAAIQgAAEIAABCEAAAhCAAAQg0DoCCFitMzkVhgAEIAABCEAAAhCAAAQgAAEIQAACzSKAgNUse1FaCEAAAhCAAAQgAAEIQAACEIAABCDQOgIIWK0zORWGAAQgAAEIQAACEIAABCAAAQhAAALNIoCA1Sx7UVoIQAACEIAABCAAAQhAAAIQgAAEINA6Ao0SsObNm2ePPfaY3XffffbHP/7R5syZkxhs0qRJttZaa9m2225rO+20ky2//PK5hnz77bftvPPOs7feesumTJliZ511lk2fPt3mzp1rd911lz344IPJ35YsWZLkvf7669tuu+1mW265pY2MjGTmrd9ffPHF9tJLL0U1JP/d/g9UzyeffDKp629+8xubNWtWUhZX15VXXtk233zzpExrrLFGdHm22247O+mkkwrL9pOf/MR+/OMfJ8994AMfsM9//vOmd/op5hn/eZX/xhtvtDvuuGP8nz/2sY/ZAQcckFqexYsXJxxljxdffDFh4Nt6zz33TOydZ4+mMQ3bT4y9xOXrX/+6/fa3v02qm9WmqrZXYaOq0QOxLH7/+9/b9773vYTtggULbIMNNrAzzjgjYRwmte8//OEPduedd9pzzz1n77zzjqkNDw0N2UorrWQbbrih7brrrkkew8PDhTS+/e1vJ99/pymt7fj9nvLN+/7ce19//XW78MILk/qk9QedtFnlE2sDv/4zZsywu+++25544glTXRYuXJjwVX8vrnvssUc0Xz9ffUOPP/540u+/+uqria2VlO8HP/jBzL7fr0OndvJt8Itf/MK++c1vFmbl6rz22mvbRz/60WRcimlTylh1vf/+++3RRx9NxlBX16lTpyZ1/chHPmJqO2NjY4Xl4AEIQAACEIAABCAAAQj0m0AjBKxFixbZT3/6U7vtttvGJ9xZoCQ47bvvvrb33nsn4lNaShOw9A4tHmbOnJlpg1VXXdVOOOGERNBKS90KWGXqqfdrIaPFyzHHHGPLLbfc+4pU5eKy7AJUQpyEFpXJpawFtBbLl19+ub3wwgu534PEu09/+tOmhVxWahLTTuwVLqJ7JWCVsVe/O61u3xfTdl9++WW76KKLbPbs2eOvyxKwJHp85zvfGRcR88q3zjrr2LHHHpuIBXmpDgKWvp2rr77aHn744fGihoJ2J21WmcXYwL1UNlA5JOo7IT+LXSxf/V7ijQT122+/vXBcSev7J0rACuu+0UYb2YknnpgIpVlJmyI//OEPE5FOwmpe0lhy6KGHJmJWrDDW7TfJ7yEAAQhAAAIQgAAEIBBDoPYClrysrrzyymTxUiZtsskmibihneUwhQKWvIAkjvmL1ax3SRSTYPThD3/4fY90I2BpsXjNNdfYz3/+8zLVTJ7dbLPN7NRTT32fYFfl4rLMAlQLxUsvvdSeeeaZZeqWJmDJ3nrWF6+cx4G8reRBIM8Ll1ZbbTX7zGc+Y1pghqlpTMvaSx5CX/va15YRXXshYJWxV+nGWoMfFLVdtZtvfetbiaePn9IErF/+8pd21VVXLSPMFlUxrw9xv62DgPX000/bZZddtsz31m8BSx5g6g9ee+21Iqzjf9c3IJFw6623zvyN+hltWMhbLjZJ2JEH66abbpr8pC4Clsqy8cYbJ2NAmnegvInF0HlpxtRXfe4OO+xgRx11VLSXa0y+PAMBCEAAAhCAAAQgAIFuCNRawEoTILT423333W2XXXYZFy3ksaOdZR0380UoTcCPPvro903AfQFLE3X9p11p7TZr13n//fdP8ta//e53v7Pvfve7y0z+V1hhhUQ0Cb0oygoQvuEkoN18883jHgZ6/4EHHpgcFXRHIiUsyNtDz0kMct4IEnYk1skby0+dlqdogR8u3rKOGbqyPPDAA3bttde+z3siFLDSjhlus802duSRR44zkCfBDTfckByDcfXfdV0f+QAAIABJREFUeeedk4WW7NhkpmXslSWy9ELAirVXNx3PRP62qH3ryKq8r+bPn5/0A6ecckryrYft69e//rVdcskly/Q58gDSdyuRQ32Vvlk9d+uttyairGuzEkNOP/30TG9OX8DKO7roOMa0nTJHCMOjqe49/RSwJLxIoJWI5ZLjK68jtXX10ToKJy8qeYo576I8vmnjip7XEUQdQZcnk+yk9+rYs4Q8Zzd5farvF4e8VNZ+yss/Qpj1Hat+sqOe9Tdd1DYl2mnM81PahoDqut9++yWbMKqrY6jx86GHHhr3RlOeassaD8O2P5HfL++GAAQgAAEIQAACEGgvgVoLWIrTIe8rLTiUtJg87bTTMo+Mhbv1mnRL2JDA4adwIae/jY6OJmLX9ttv/77Jut4v0UjHTdxCRkKXPLH8GEwxi8i0piYBTnFm3EItz6tIv1cZtCC+5ZZbxssjQU919VOn5Sla4OsdMc/oubRFqCtjKGBpIXrBBRckCzSlrbbayk4++eT3CZASBSQcOO8Jxec699xzTdxcaiLTMvbSAvaKK65YxjtGde9WwCpjr6Z2m3ltV9+WxFaJeEo6SrXXXnu9r6qhrdTX6NjyQQcdlOqxIpFAgoPe7UQWiTGKv5cWs6+sABLTdsoIWKGg7gD0S8CSHRR/TPEOXf+s/kK2yDrWJoFQHmNuEyNL+JM3r7yv3Liy5pprJt5LafEE0/raffbZxw455JDc5l/WfsosRsDyX6oYgYq56I5la0w6/vjjlylX6CWm4+/a7Mg6bijx1j9KP3ny5GTMlUczCQIQgAAEIAABCEAAAhNNoLYCVihSaGGuAMpalOSl8FjVuuuum+yY+0cJw4VczE5zeKxKu9hnn322TZs2bbw4MYvItLLr2KCOIWmxlLWTHv4uFGjSgjZ3Wp4YcSrmmXARKltIIHFxxkIBS0GwJRLqqMu7776beL4o+HVa8t+fJto0kWmsvcRGgqeOVam9yNvHHc/sRsAqa6+J7rw6fX9e2/X7jzRh1L0zFEHkzXLcccflHrcK+eZ962UFkJi2Eytg+QwkYOi7dUd6+yVgyfP1q1/96rgYpQD4RxxxRKEnkLywFC9L4lSaZ6r+XWx19FNJ/fiZZ55p6623XmZzCtlKeNSYkhZ30GVS1n6dCFgql+IKKl6dUjgGhGOENoBUbl/oT6t0eHRURzF1dDL2woxOv0t+BwEIQAACEIAABCAAgSICtRWwwiDSWcfE0iqoYx8K+q6kSbd213UUz6VwIafjQRKjim4vDBethx9+eHLsxKWYRWRaeR955BHTf1o4SmiTV0ZeQF7lEb5LIoZ2yv3A9Z2WJ0acinnG9xDQsUsdcdFxTIlYSjG3oGU1YN2SqDIopYk2TWQaYy+JIKq3vO+UFP9MnhcKIp7FQv8+0fYq6oj6+fcsFuER1qw+R8/J+00eokppYnZWfUIvw7TvVr8tK4DEtJ0YAUsCj7xeXd0kHK244orj7a1IwNLRPm00SPjKS0XtUcfZrrvuutJ8JY7Li9PFzAo9U994443k7+5WxdhxReWR1+sqq6ySHPvUETxxyUpl7ad8ynpgFQlYyk+x3JzXcJY3YViHUOTTuHjOOefkXpbRz++Xd0EAAhCAAAQgAAEItJdAbQUsxbTSTrpSmgiVZzLFnFEMG3e0IhRKwoWcjqVocl+UwsWR4jPpiJuLDxKziCx6R+zfw3elHZfptDxFi8sYQUTvVuDg559/PqmSbKD4Muedd17XAlYYnyfPUyaWp56baKYx9vJvx3PCndqzjv0odeqBVaW9ytigH89mtW8d4ZVnm8SNLI4qn46oKTaTC4qdJUKl1UVigkQFiQtKWfHjygogMW0nRsDyj6bKU0fCvrwZJRhnldcva4x3UlH/4W6EdRd3TJ8+PRH10wKUh4xDvuFvFZhfxwydt6v6b/XjvU5l7af3lxWwJDLKc9ddahGOc7p18Gc/+1lStbIilPLWTbAu6dhhFZx6zZ38IAABCEAAAhCAAAQGm0BtBSx/8i1vJMU4Wn311aOsES7UwqMV4d9jJ+fhwioUjWIWkVEVyHhIxxi1yNbCTgsxeWy5eDp1E7D8QOAu1o8WWt0IWKq/6qzYOP6NWoo9pJg0nQQarhPTovYTBm539dZxqG4FrCrs1U1br/K3oYD1uc99LglcLTFA4reLZ/Xxj388tU2FXjyxArirU9HxVz1XVgApajvKs0jA8oVhP35gkaAdU5/Qnnl5hgJhN20hFAj998rbVUfqdESy16ms/WIFLAlv2kiR2HXTTTeNb9JojJSXlIvjFY5VscKi4xB6QHfjLdtrtuQHAQhAAAIQgAAEINBeArUVsPwFQNEtd6H5wsWcbueTSOViePgLuTxPi7RmkVeumEVkTFNTPvK00WJatw5KrNHiUjdKZaUYASvm3eEzWezzFqA6JiUPlTfffDMJjq9YVjrCWbSATitfyNR/xl31rtg4/tHJrHyqYJoWeyzt/UUigH5T1H78+D4KPK0Fq44xxXhu9MteRd9MJ20w6zedLqrDwNZ+/mpHOh6mQN1ZMX+6Xdz79tL7dORu4403XqaaZQWQorajzPO+v7SjqTp6rfIVtV15WSqYuERAJR0j1G/9uIOhDfPyTLtko9N2E25++EePy44rZcpQ1n7K228XZd6lMUzHsxWryqUYb9K8d3TqpVym3DwLAQhAAAIQgAAEIACBsgRaIWCF4k5dBSx5F11zzTX2yiuvjMctiTVoXQSsMFC1f1tjrwUsLa4lYuy5556ZN5NVzbRfApYfuF3CigKGK3B4uPAte4Sw1/ZquoClQNdHHnlkEhg/y6OvlwKWeKV5gJYVQLoVsPzA7WEbKhKwwgsuVKe1117bFCNQ8aL0neqZGTNmJJcN6Eii7z0aCkm9FLDCo3PdbIzE9sV6rqz9uhGwJH6qzfq3KPZawIrt58ow4lkIQAACEIAABCAAAQiUJTCwAlbe7Uy9ErDkBaOjjQpQrhSziEwzkESE22+/PYkz444Epj0njwYFnNeV5lpgX3/99eM3UNVFwHruuefsG9/4hs2fPz8JRO8fa+lEwFI+ClAuUU9p3rx5y3iiOS+so446ahmPmX4xjV3YFYkAee0nDC6+1VZbJbHXnIdQNx5YvbZXWrvVkc+nnnqqbN9U+LyO7vmXKBT+4L0HfFsofppY6liuAnVLaHFHCA866KBUL6xuBSw/vlCW4FhWAInpe7K+v6yjqU7Ai2m7YqLv3t0wGmsLPVckYMV+YzHv9I+mD4oHluqtiwSOP/748ctKuhWwdNGGjnurzSh16u0YYxOegQAEIAABCEAAAhCAQCyB2gpY/lGPKmNglQkQr8WtFmnPPvtswrdXMbDCYLxaOK611lq27bbbJh4M+t/yJPCPNMUsUGIWtWkNJWbBmvbM2NhYcpRItw+qDocddtgyAkMnAlZa+XREUaKWjlgqhR5J+rcmMs2yly+YSCxV3B4JmS51KmD1y16xnVG/nstq336bUfs98MADbf/993+fJ1a4uG96DCzVWzcPSsjyj6Y6e8T0B3r2D3/4QxKLTXH6yqRQSAovyygTJL/ovU2PgaX6aZNDfel99903Lrrq3+WBpb5BPMNg9sTAKmoZ/B0CEIAABCAAAQhAoAkEaitgdXMLYRiTpegWQh11ifHkCBdWOh6nXW+XOhGMFNdK8aKch5Gun1c8E934lBeUPLxCPcYDK9aTIWbBmvaMhBR5hWnxlFaeXglY4u3H2dL/78c5ayrTtPajtqDbHHX0SinNE6JTAauf9qpTZ5jVvsM4UPKOUnwqtWU/dXMLYRhce6JvIdxll12Smxdfe+21VCFY9Y7pDxwfifyPPfaY3XPPPYmgpYsb1I9JgFdd9Z0qVtPjjz+e5KsUMgg3ClZZZRX77Gc/mzzXbfK931QuxeeTR2NRUuB+9dMSjyQe6wKFMG6Zn0dZDzr9NuY7DsvpX76gv/ljWTe3EPrjr/KNveikiCN/hwAEIAABCEAAAhCAQDcEaitghcd0dt55Z9MxsZib5m688Ub76U9/mnBJ87AKhRQdyTv99NMLA4HrmJE8DLQIVTkkLuywww7j/DsRsCRcaWHkArQrrtEJJ5xQWE8tDrXwVHB3pYkWsMRCXlHvvPOOSYQ77bTTkqOOfsoTsLRodbcrvvjii6bjWzvuuGNu2/YXidOnT7ezzjrLJDo0lWla+5H3ybXXXpuIgu42R4kBfopZ+IYiRLf26qbTmejf5gkyfqyxrO9KtrjiiisSLz8lHd86++yzbdq0aYVVk/B6wQUXjB/NyvIuKiuAxPQ94fcnDzMd0b3jjjuScodHU11lyghYhQDee6AoT78P929EjM0/67mw34wdV/SNfetb30q+w6zA+/47y9pPv435jsN6hd6A/iaFX2b97tBDDzV5CxYljW8qv243VQrjiBX9nr9DAAIQgAAEIAABCECgKgK1FbAkaFxyySWmGD1KWd4QIRg/GLH+pmMVisOkY4guhQs5/6a8LNBaIMoTRt5dSoqdo/hXq6222vhPYhaRYf6hUBdzHCmMiaQ8J1LAEltxdmx23XVX082AodiYJ2DFHIkM2fmLRP+ITFOZhgzWW289k7ePRI+8Nhqz8PUFg17Yq6oOqR/5Fokn/pG6tKOwKqMvZuv/l/CswPpZNxfqmTBgvv4tS1QoK4DE9D3h96ebQXXcV79NO5rqbFHEqxObFeUpEfuiiy5KBDYl9bM6Hqcg+3nJCZAS9nVEdosttrCDDz44+d9K4biSV2/3njBIfRj7MK08Ze2nPGK+4/BdoU19AUubCdrkcEc6xU4M/TErrexPP/20XXbZZYn3nFLsBk8n7YDfQAACEIAABCAAAQhAoAyB2gpYqoS/kNT/rwm4PHt0w1Va0kRdIpOOwyhlLT7TbrnKy1sLGAWi1u1ZWoQq7bPPPnbIIYcsU4yYRWRY7tAjQIsjeXP4gpv/G+2Oa/GnoO9+wPeJFLD88mlxpPLr2E/RYis8Dhd6XWTFIFK+srUWZ1qkKfmeLE1lGrYfn59/m2PINWbh6wsGvbJXmY6mTs8WiSehYJHWpkNbFQV+17d62223Jd+u+27T4k2JUxi/KO3bDnnG9D15t/vlBeku4tWJbYvyDL2A9I4NN9zQTj311MTjLS3Ji1WxvCQuupRWr3BcUZxBHZFL63Nli1tvvdVuueWW8b4/JqB5vwSsUEgNyxZ+93l1FTMJh/IydsH4YzZ3OrE/v4EABCAAAQhAAAIQgEAnBGotYGkRc8011yTCkUs6vrH77rubYre43XiJGIrZoVvE5LHi0kYbbZQseHR7n5+yFnLKW7GwlL8WM3q/PBQUS+S3v/3teBZZR7liFpGhkUKPAP1dC1t5ZijGisqkRZTqKKFCdXzzzTffZ2v/CJ37Yyfl0W+LFpfhM+59RUd9imJghaKU8tMxQgmF7ticWGiRpWN1zrMgPM7ZVKZZAlZ4m2No/E4FrG7t1UmHU4ffxLRv/3ZGlTnNq1CXCMhL1O9z1DdIeJWgqm9XbVHPSQR54YUXxkUQCQM6xinPLT+pfesIrEQEHQ9T8uO7ZfGL+daz+r2s/sy9K4ZXWbvG5Kl+Tser5YHoksQrHS/WBRfqE8RLYssTTzyRCISOmetH5X274oorLlO8tHElzFfPSAi/6aabkvhzbuOiiJV7UZUClsomW2pcvPPOOxMPOiUd3T7zzDMToc8liXra1FHb8xnut99+SdtT3yJBVYw1tjz00ENJm3VJR+SPPvroXM/CsrbneQhAAAIQgAAEIAABCHRKoNYCliqVtqseU1mJVyeeeGLqrnq4kNMtf5rAuyMTefnLG0OBnXVkLkwxi8i0vMPFckz9JN4pmLAWbkppwaA7LU/M4jLNo2ezzTZLBEMt3NNSkYCl34S3B+rfXBBoLfp1NMhfYOnvOiZ08sknL/PefjGNsVXWMzoWq7hdEh+V0gSsLC9CP89OBaxe2Kub+k/Ub2Pat0QCiaRa0CuFtnJlV5ygq666alxEiKmTvg8F21b8JXfMNstDTvmleXt20vekCVgxHjYxvGLq7T8Tm6eOA+vmV+cRFPueIm9djSsSCd0R9Zh8i/L08+hWwIopT/iMxH7FiQyPsUrUk4jlb8IU5a92qeOIys8dvyz6DX+HAAQgAAEIQAACEIBA1QRqL2AJgBaTCsquHfZQvAgBaXG47777JrdExQop8pjQscSrr746cyGqCb1ixmhCn3W8r1PBSHWQEKX3+94cacZXnbTwlReCvMO0MBGftMDCnZYnZnEZLrizFvh+HWIELHk6iIU874pYFC2y+sG0mw80RsCKOT7WiYDVK3t1U/+J+m1M+1bZQo/ALMHv1VdfTS4wiBEI5MEjzyuJz1mCjv/vsbGfYr71NAEr72iqK0csrzL2LJPnjBkz7Pvf/74pNpPzhMp6V0w/7X6rsUTHlu+9995ljmOn5a0NEcU4SzsanfZ8PwUs1XmnnXayww47LFNsmjdvXuJJLE9l/+h5WtnljSYPYLWN4eHhMmblWQhAAAIQgAAEIAABCFRKoBECliMg7xtdv65JuDym3M19OiKohZ6O+WjXuGjHOEtI0b8rtpQEAQUD1sJAYpWOA+25556JyJV3C2LMIjLPmvq9rp9/5JFHlvEIc/XTImX77bdPvEGUtLN+/vnnmxZ4SuGNWp2WJ2ZxGQpYEgx11C+PT4yA5fhowfXYY4/Zfffdt4yt5TGiAPqyiY56yntuIpl283UWCVhZtzmG7+xEwOq1vbrh0O/fxrTvNPFGni3HHHNMsrAPk0QBeQs98MADiVePjvzq3yQAqA9RIOy8PkRHwX70ox+Ne4Hqm5dnob6pLMHcL0PMtx5+f0VHU9MYpHl6dmK/MjZQ/hKuFNvw/vvvt6eeeio5Quc8ZiXeq//XBsNuu+0WLTL544rylfenxhW3SaIjijqOp4s1FDsq5gZcl2fVApbrB9VGVOc0j+A0u2is0NFDjaNhXSWqKi8dWc27jKATe/MbCEAAAhCAAAQgAAEI9IJAowSsXlRYeZQRUnr1TvKBQLi4jfGCghoEIAABCEAAAhCAAAQgAAEIQAACZghYZhZzqxSNBQK9IuC8MxCwekWUfCAAAQhAAAIQgAAEIAABCEBg0AkgYCFgDXobr139ELBqZxIKBAEIQAACEIAABCAAAQhAAAI1J4CAhYBV8yY6eMVDwBo8m1IjCEAAAhCAAAQgAAEIQAACEKiWAAIWAla1LYzc30cAAYtGAQEIQAACEIAABCAAAQhAAAIQKEcAAQsBq1yL4emuCSBgdY2QDCAAAQhAAAIQgAAEIAABCECgZQQQsBCwWtbkqS4EIAABCEAAAhCAAAQgAAEIQAACTSOAgIWA1bQ2S3khAAEIQAACEIAABCAAAQhAAAIQaBmBVgpYLbMx1YUABCAAAQhAAAIQgAAEIAABCEAAAo0mgIDVaPNReAhAAAIQgAAEIAABCEAAAhCAAAQgMPgEELAG38bUEAIQgAAEIAABCEAAAhCAAAQgAAEINJoAAlajzUfhIQABCEAAAhCAAAQgAAEIQAACEIDA4BNAwBp8G1NDCEAAAhCAAAQgAAEIQAACEIAABCDQaAIIWI02H4WHAAQgAAEIQAACEIAABCAAAQhAAAKDTwABa/BtTA0hAAEIQAACEIAABCAAAQhAAAIQgECjCSBgNdp8FB4CEIAABCAAAQhAAAIQgAAEIAABCAw+AQSswbcxNYQABCAAAQhAAAIQgAAEIAABCEAAAo0mgIDVaPNReAhAAAIQgAAEIAABCEAAAhCAAAQgMPgEELAG38bUEAIQgAAEIAABCEAAAhCAAAQgAAEINJoAAlajzUfhIQABCEAAAhCAAAQgAAEIQAACEIDA4BNAwBp8G1NDCEAAAhCAAAQgAAEIQAACEIAABCDQaAIIWI02H4WHAAQgAAEIQAACEIAABCAAAQhAAAKDTwABa/BtTA0hAAEIQAACEIAABCAAAQhAAAIQgECjCSBgNdp8FB4CEIAABCAAAQhAAAIQgAAEIAABCAw+AQSswbcxNYQABCAAAQhAAAIQgAAEIAABCEAAAo0mgIDVaPNReAhAAAIQgAAEIAABCEAAAhCAAAQgMPgEELAG38bUEAIQgAAEIAABCEAAAhCAAAQgAAEINJoAAlajzUfhIQABCEAAAhCAAAQgAAEIQAACEIDA4BNAwBp8G1NDCEAAAhCAAAQgAAEIQAACEIAABCDQaAIIWI02H4WHAAQgAAEIQAACEIAABCAAAQhAAAKDTwABa/BtTA0hAAEIQAACEIAABCAAAQhAAAIQgECjCSBgNdp8FB4CEIAABCAAAQhAAAIQgAAEIAABCAw+AQSswbcxNYQABCAAAQhAoEoCCxfakrlzbMmc2Uv/mz3bXll9Cxsys6Ehs+Ehs5HhIRsZNhsdNps0YjZpdMgmjy79GwkCEIAABCAAAQhAoJgAAlYxI56AAAQgAAEIQGDQCCxebIvfeN0WvfGaLZk18z3xaY4nRLn//Z4wNXvWuDjlRKolc2bZkrlzU8kcv9/tUcQkZo1NGrIpk8ymTh6yqZPNlps8ZMuPmS0/NmQrTBmyFfXfVLOVpg4l/31guff+W34oEcNIEIAABCAAAQhAoA0EELDaYGXqCAEIQAACEGgRAXlDLX79tXGBavEbS/+3/q8Eq8Wvv26L33yjUiKxAla3hZCgteryQ7bqCkO2+op/+m/NlYZtzZWGbM2VlwpgJAhAAAIQgAAEINB0AghYTbcg5YcABCAAAQi0iMDit99KhKjkv9eXelA5cWqpQPW6LZn57oQT6ZeAFVNReXGtvfKQffADwzZtlSGbtsrS/7vuqktFLhIEIAABCEAAAhBoAgEErCZYiTJCAAIQgAAEWkhg4Usv2MJnn7aFz/1q6f999lfJMb4mpDoJWHm8dHRxvdWGk/+mrzZs668+ZBusPmzTVx9uAmbKCAEIQAACEIBAiwggYLXI2FQVAhCAAAQgUFcCEqcWPrdUpHKi1ZIFC+pa3MJyNUXAyqrI6IjZhmsMJ/9tvNawbbzm0v+rI4skCEAAAhCAAAQgMBEEELAmgjrvhAAEIAABCLSUgEQp36PKiVaDhqPpAlaWPXT0cNO1RmzTDw7bZmsP24c+OJwEmidBAAIQgAAEIACBqgkgYFVNmPwhAAEIQAACLSWg436+R1XiWfXSC62gMagCVprxdORw82nDtsU6I7bFOku9tUgQgAAEIAABCECg1wQQsHpNlPwgAAEIQAACLSUg76oFjz9iCx5+wOY//EByFLCtqU0CVmhjeWRtte6wbb3uiG297rBts96IDeGk1dZPgXpDAAIQgAAEekYAAatnKMkIAhCAAAQg0D4CC578hS147OGlotUjD7YPQEaN2yxghUgUT2vb9UZsu+kjtu36w8n/JkEAAhCAAAQgAIGyBBCwyhLjeQhAAAIQgECLCSx8/hlb8MvHbcGjDyVeVktmzWwxjeyqI2Bls9HNh9tvMGLbrz+S/N+NOHLINwQBCEAAAhCAQAQBBKwISDwCAQhAAAIQaCuBRS//2hY88dhS0eqRB23Rq79vK4pS9UbAise11spDtsOGI7aj/ttoxJYf47xhPD2ehAAEIAABCLSHAAJWe2xNTSEAAQhAAAKFBCRQLXzi8XHRSh5XpPIEELDKM3O/+MgGI7bzxkv/W391AsJ3TpJfQgACEIAABAaLAALWYNmT2kAAAhCAAARKE1Cw9fn3323zH7jHFNOK1D0BBKzuGSqHDdYYtl03GbHdNhmxrYmd1Ruo5AIBCEAAAhBoKAEErIYajmJDAAIQgAAEuiGw6Ncv2rz777L5991tCx5/uJus+G0KAQSs3jeLNVYaso9uOmq7bzaSHDkkQQACEIAABCDQLgIIWO2yN7WFAAQgAIEWE1j0+9/Z/ES0usvmP3Rfi0lUX3UErGoZr7L8kO3xoRHb40OjSewsEgQgAAEIQAACg08AAWvwbUwNIQABCECgxQQWv/lG4mUl4WrefXeZLVrUYhr9qzoCVv9YrzhlyA7YZtT23nzEtuGYYf/A8yYIQAACEIBAnwkgYPUZOK+DAAQgAAEIVE1gycx3E7EqiWt13122ZM7sql9J/gEBBKyJaRLrrjps+245YvtsMZrEzyJBAAIQgAAEIDA4BBCwBseW1AQCEIAABFpMYMn8eeOeVvK4Wvz2jBbTmPiqI2BNvA3kjbXfViO2/1ajtvzY0MQXiBJAAAIQgAAEINAVAQSsrvDxYwhAAAIQgMDEElga0+ruJCD74tdendjC8PZxAghY9WkMkq7233rUDth61HbaiHhZ9bEMJYEABCAAAQiUI4CAVY4XT0MAAhCAAAQmnMDiN16zubfeZPNuvckWvvDchJeHAryfAAJWPVuFjhgeuM2ofWybUVtzJbyy6mklSgUBCEAAAhBIJ4CARcuAAAQgAAEINITAgqd+mYhWEq+WvPtOQ0rdzmIiYNXf7nttPmoHbTtqu26CV1b9rUUJIQABCEAAAmYIWLQCCEAAAhCAQM0JzLvztkS4mnfXT2teUornCCBgNactTF9t2A7ebtQ+vt2orTQVr6zmWI6SQgACEIBA2wggYLXN4tQXAhCAAAQaQWDxO2+Pe1stfPqJRpSZQv6JAAJW81rD0JDZIduN2iEfnmSbT+MGw+ZZkBJDAAIQgMCgE0DAGnQLUz8IQAACEGgUgYXPPzsuXC3+4+uNKjuFRcAalDaww4Yj9ontR23vzUcHpUrUAwIQgAAEINB4AghYjTchFYAABCAAgUEgMP/+u5cGZr/t5kGoTuvrgAfWYDQBHS887COjdvhHJtkoobIGw6jUAgIQgAAEGksAAauxpqPgEIAABCDQdAJL5s4Z97Za8PgjTa8O5fcIIGANVnNYccqQHb7DqH1yh0m22grEyRos61IbCEAAAhBoCgEErKZYinJw5A1iAAAgAElEQVRCAAIQgMDAEFj0yq9t7k9uSsSrRb//7cDUi4r8iQAC1uC2BolYn9px1OSdRYIABCAAAQhAoH8EELD6x5o3QQACEIBAywksfPE5m/uDa2zuzdfbkgULWk5jsKuPgDXY9lXtPrbNqB2x0yTbbG2ErMG3NjWEAAQgAIE6EEDAqoMVKAMEIAABCAw0AXlZzbnumkS8WjJ/3kDXlcotJYCA1Z6WsM8Wo3bUzpNsy3UQstpjdWoKAQhAAAITQQABayKo804IQAACEGgFgcUz3hwXrha/81Yr6kwlEbDa2gb23HzUjtl51LZal2jvbW0D1BsCEIAABKolgIBVLV9yhwAEIACBFhJQcPY5Oip43dW26NU/tJAAVcYDq71tYK/NR+3YXSfZFtPwyGpvK6DmEIAABCBQBQEErCqokicEIAABCLSWgISrORKufv1iaxlQcY4Q0gbM9t9q1I7bdZJtvBZCFu0BAhCAAAQg0AsCCFi9oEgeEIAABCDQegJzf3yDzfnB1bbwV0+2ngUAELBoA38i8IkPj9rxu02yaasgZNEuIAABCEAAAt0QQMDqhh6/hQAEIACB1hOY97NbkzhXCx79eetZAOBPBDhCSGsICRy7yyQ78aOTbMWpQ8CBAAQgAAEIQKADAghYHUDjJxCAAAQgAIH5D9yTCFfz77sLGBB4HwEELBpFGoHlJg/ZibtPshN2mwQgCEAAAhCAAARKEkDAKgmMxyEAAQhAoN0EFvzikSRA+7yf3tJuENQ+lwACFg0kj4COE568+yQ7aNtRQEEAAhCAAAQgEEkAASsSFI9BAAIQgEC7CSx87lc25/tX29ybrms3CGofRQABKwpT6x/advqInbLHJNt+g5HWswAABCAAAQhAoIgAAlYRIf4OAQhAAALtJrBokc3+zqU2+4pLbcncOe1mQe2jCSBgRaPiQTP72Dajduqek23tDxAfiwYBAQhAAAIQyCKAgEXbgAAEIAABCGQQmHf3HTbnO5fagqd+CSMIlCKAgFUKFw+b2dCQ2Wl7TraT9yA+Fg0CAhCAAAQgkEYAAYt2AQEIQAACEAgILPrdK4nX1dwbfwAbCHREAAGrI2z8yMymrz5sp+81yfbanPhYNAgIQAACEICATwABi/YAAQhAAAIQ8AjM+d6ViXi1+I9vwAUCHRNAwOoYHT98j8Dem4/aGftMsnVXHYYJBCAAAQhAAALyVl6yZMkSSEAAAhCAAATaTmDBow8lca7m//z+tqOg/j0ggIDVA4hkkRA4Y+/JdtLuHCukOUAAAhCAAAQQsGgDEIAABCDQagKL355hs6+4zOZc8+1Wc6DyvSWAgNVbnm3PbdO1h+2sfSfbjhtyW2Hb2wL1hwAEINBmAghYbbY+dYcABCDQcgJzb/5hclxw0cu/bjkJqt9rAghYvSZKfiJw+A6T7Ox9J9nUydxWSIuAAAQgAIH2EUDAap/NqTEEIACB1hNY+MxTiXA172e3tZ4FAKohgIBVDVdyNVtjxSE7e7/Jtt9WBHmnPUAAAhCAQLsIIGC1y97UFgIQgECrCSxZMN/mfOeyJNbVkvnzWs2CyldLAAGrWr7kbrb/VqN27v6TbdUV8MaiPUAAAhCAQDsIIGC1w87UEgIQgEDrCcy78/bE62rhr55sPQsAVE8AAat6xrzBbMUpQ3buAZPt4G3xxqI9QAACEIDA4BNAwBp8G1NDCEAAAq0msPiN123WNy6wuTdd32oOVL6/BBCw+su77W/bd8tR++wBk201vLHa3hSoPwQgAIGBJoCANdDmpXIQgAAE2k1g3t132KyLzrNFv3mp3SCofd8JIGD1HXnrX7jS1CH73AGT7cBt8MZqfWMAAAQgAIEBJYCANaCGpVoQgAAE2k5g1sXn2+zLL2k7Buo/QQQQsCYIPK+1g7Ydtf904GRbbozYWDQHCEAAAhAYLAIIWINlT2oDAQhAoPUEdMOgvK7m//yB1rMAwMQRQMCaOPa82WztlYfsP31szHbbdAQcEIAABCAAgYEhgIA1MKakIhCAAAQgMOf6a23W18+zJbNmAgMCE0oAAWtC8fPy9wgcu+skO2e/yfCAAAQgAAEIDAQBBKyBMCOVgAAEINBuAovf/KPNuugrNvdmArW3uyXUp/YIWPWxRdtLsuU6w/bFg8Zs07WH246C+kMAAhCAQMMJIGA13IAUHwIQgEDbCcy/987kyODCl15oOwrqXyMCCFg1MgZFSQh88aDJ9skdJkEDAhCAAAQg0FgCCFiNNR0FhwAEIACBWd+40GZ/6yJAQKB2BBCwamcSCmSW3FD4nw8esynoWLQHCEAAAhBoIAEErAYajSJDAAIQaDuBhc/9KjkyOP/Be9uOgvrXlAACVk0NQ7Fs+mrD9p8/Ptm2m06Ad5oDBCAAAQg0iwACVrPsRWkhAAEItJ7A3Bu+ZzMVqP3dd1rPAgD1JYCAVV/bULKlBD57wGQ7emdcsWgPEIAABCDQHAIIWM2xFSWFAAQg0GoCi9+eYbO+/hWb+6MftJoDlW8GAQSsZtip7aU8cOtR+7NDxmzSaNtJUH8IQAACEGgCAQSsJliJMkIAAhBoOYH599+dHBlc+MKzLSdB9ZtCAAGrKZainButOZyIWJtP45ZCWgMEIAABCNSbAAJWve1D6SAAAQi0nsCsy75msy/7Wus5AKBZBBCwmmUvSmv2558Ys49vhysWbQECEIAABOpLAAGrvrahZBCAAARaT+Ddf/t7m/uj61rPAQDNI4CA1TybUWKzY3aZZOfuPxkUEIAABCAAgVoSQMCqpVkoFAQgAIF2E1j8+qv27r/+vc3/+f3tBkHtG0sAAauxpmt9wXfeeMT+66FjtsryQ61nAQAIQAACEKgXAQSsetmD0kAAAhBoPYEFjz1s7375n2zRb15qPQsANJcAAlZzbUfJzdb+wJD91WFjts16I+CAAAQgAAEI1IYAAlZtTEFBIAABCEBg7k9+ZDO//E+2ZM4cYECg0QQQsBptPgr/HoG/+MSYHUxcLNoDBCAAAQjUhAACVk0MQTEgAAEItJ3A7Mu/YbMu/krbMVD/ASGAgDUghqQadtLuk+yMvYmLRVOAAAQgAIGJJ4CANfE2oAQQgAAEWk9g5pf/2eZcf23rOQBgcAggYA2OLamJ2f5bjdpfHz5mQ4TFojlAAAIQgMAEEkDAmkD4vBoCEIAABMze/tv/YvPvuwsUEBgoAghYA2VOKmNmW687Yv/tk2O21sqoWDQICEAAAhCYGAIIWBPDnbdCAAIQgMDixTbj3E/bwheehQUEBo4AAtbAmZQKmdmaKw3Z33xyzLYmuDvtAQIQgAAEJoAAAtYEQOeVEIAABNpOYNErv7EZXzjDlrz7TttRUP8BJYCANaCGpVrJMcK//dSY7bPFKDQgAAEIQAACfSWAgNVX3LwMAhCAAATmP3ivvf3X/wcgIDDQBBCwBtq8VM7MPnfgZDtqp0mwgAAEIAABCPSNAAJW31DzIghAAAIQmPODq23mf/wPQEBg4AkgYA28iamgmZ3w0Ul21j7cUEhjgAAEIACB/hBAwOoPZ94CAQhAoPUEZp7/7zbn2itazwEA7SCAgNUOO1NLs49vN2p//okxUEAAAhCAAAQqJ4CAVTliXgABCEAAAm//3Z/Z/HvvBAQEWkMAAas1pqaiZrb7ZiP2fx85xUaGwQEBCEAAAhCojgACVnVsyRkCEIAABMzsrf/zbFvwi0dhAYFWEUDAapW5qayZbTtdItaYfWC5IXhAAAIQgAAEKiGAgFUJVjKFAAQgAAEReOuLZ9qCJ38BDAi0jgACVutMToXNbKM1h+2/HzVm66yCKxYNAgIQgAAEek8AAav3TMkRAhCAAATMbMbnT7WFv3oKFhBoJQEErFaanUqb2dorD9l/P2qKbbo2IhYNAgIQgAAEeksAAau3PMkNAhCAAAQkXp1zsi18/hlYQKC1BBCwWmt6Km5mK08dsi8dPWbbrDcCDwhAAAIQgEDPCCBg9QwlGUEAAhCAgAjMOOsEW/jS88CAQKsJIGC12vxU3szGRs3+n6On2I4bIWLRICAAAQhAoDcEELB6w5FcIAABCEDAzN48/Rhb9PKvYQGB1hNAwGp9EwDAewT+32Om2Ec3RcSiQUAAAhCAQPcEELC6Z0gOEIAABCAg8eqUI23R716BBQQgYGYIWDQDCPyJgG4n3GvzUZBAAAIQgAAEuiKAgNUVPn4MAQhAAAIi8OaJh9ui1/4ADAhA4D0CCFg0BQgsS+BvPzVm+26JiEW7gAAEIACBzgkgYHXOjl9CAAIQgICZ/fG4T9jiP74OCwhAwCOAgEVzgMD7Cfy3T47Z/lshYtE2IAABCECgMwIIWJ1x41cQgAAEICDx6uiDbPFbM2ABAQgEBBCwaBIQSCeAiEXLgAAEIACBTgkgYHVKjt9BAAIQaDmBN444wJa8+07LKVB9CKQTQMCiZUAgm8DffHLM9sMTiyYCAQhAAAIlCSBglQTG4xCAAAQgYPbG4fvYktmzQQEBCGQQQMCiaUAgn8DfHTFm+2zBcULaCQQgAAEIxBNAwIpnxZMQgAAEIGBmbxyypy2ZPw8WEIBADgEELJoHBIoJfOmoMdvjQ4hYxaR4AgIQgAAERAABi3YAAQhAAALRBF4/aDezRYuin+dBCLSVAAJWWy1PvcsS+Mdjp9gum4yU/RnPQwACEIBACwkgYLXQ6FQZAhCAQCcEXj9g505+xm8g0EoCCFitNDuV7oDAyLDZP58wxbZfHxGrA3z8BAIQgECrCCBgtcrcVBYCEIBAZwTePOVIW/S7Vzr7Mb+CQAsJIGC10OhUuWMCy48NJSLWFtOGO86DH0IAAhCAwOATQMAafBtTQwhAAAJdEXj7r75o8x+6r6s8+DEE2kYAAattFqe+3RJYbYUh+5cTp9gGqyNidcuS30MAAhAYVAIIWINqWeoFAQhAoAcEZv6vf7E5113Tg5zIAgLtIoCA1S57U9veEFhvtWH7HydMsTVWGupNhuQCAQhAAAIDRQABa6DMSWUgAAEI9I7AnGu+bTMv+HLvMiQnCLSIAAJWi4xNVXtKYPNpw/avJ06xqZMRsXoKlswgAAEIDAABBKwBMCJVgAAEINBrAvPuvN3e+dJf9jpb8oNAawggYLXG1FS0AgI7bTRi/3T8lApyJksIQAACEGgyAQSsJluPskMAAhCogMCCRx+yt/78cxXkTJYQaA8BBKz22JqaVkNgv61G7W8+OVZN5uQKAQhAAAKNJICA1UizUWgIQAAC1RBY+NwzNuPck6vJnFwh0CICCFgtMjZVrYzAkTtNss8fOLmy/MkYAhCAAASaRQABq1n2orQQgAAEKiOw6NXf24zTj7Ul8+dV9g4yhkBbCCBgtcXS1LNqAmfsPdlO2n1S1a8hfwhAAAIQaAABBKwGGIkiQgACEKiawJLZs+ytL55lC196vupXkT8EWkEAAasVZqaSfSLw558Ys49vN9qnt/EaCEAAAhCoKwEErLpahnJBAAIQ6COBd/6vv7B599zRxzfyKggMNgEErMG2L7XrP4H/77gptvPGI/1/MW+EAAQgAIHaEEDAqo0pKAgEIACBiSHw7r/9g8390Q8m5uW8FQIDSgABa0ANS7UmjMAKU4bsf356im24xvCElYEXQwACEIDAxBJAwJpY/rwdAhCAwIQSmPXV/2Wzr/rWhJaBl0NgEAkgYA2iVanTRBPYaM3hRMRafmxooovC+yEAAQhAYAIIIGBNAHReCQEIQKAOBGZffonNuvj8OhSFMkBg4AggYA2cSalQTQjsusmI/cOxU2pSGooBAQhAAAL9JICA1U/avAsCEIBATQjMuf5am/nlf65JaSgGBAaPAALW4NmUGtWHwKd2nGRf+Njk+hSIkkAAAhCAQF8IIGD1BTMvgQAEIFAfAvNu/7G98w9/W58CURIIDCABBKwBNCpVqhWBzx0w2Y7aeVKtykRhIAABCECgWgIIWNXyJXcIQAACtSKw8Pln7O2/+qItnvFmrcpFYSAwaAQQsAbNotSnjgT+/pgpttum3ExYR9tQJghAAAJVEEDAqoIqeUIAAhCoI4HFi+3tv/qCzX/4wTqWjjJBYKAIIGANlDmpTE0JrDh1yP7jlCm23mrcTFhTE1EsCEAAAj0lgIDVU5xkBgEIQKC+BGae/+8259or6ltASgaBASKAgDVAxqQqtSaw5TrD9h+nTq11GSkcBCAAAQj0hgACVm84kgsEIACBWhOYe9N19u6//n2ty0jhIDBIBBCwBsma1KXuBA7edtT+4tCxuheT8kEAAhCAQJcEELC6BMjPIQABCNSdwMJfPWlv/eUXbMnMd+teVMoHgYEhgIA1MKakIg0hcM7+k+3YXQjq3hBzUUwIQAACHRFAwOoIGz+CAAQg0AwCS+bPs7f/8ou24BePNKPAlBICA0IAAWtADEk1GkXgn46fYjttRFD3RhmNwkIAAhAoQQABqwQsHoUABCDQNAIz/+NfbM4PrmlasSkvBBpPAAGr8SakAg0ksPqKQ/aV06faaisMNbD0FBkCEIAABIoIIGAVEeLvEIAABBpKYM4Pv2sz/+c/NbT0FBsCzSaAgNVs+1H65hLYZZMR+8djpzS3ApQcAhCAAAQyCSBg0TggAAEIDCCBBU88lhwdXDJ3zgDWjipBoP4EELDqbyNKOLgETtp9kp2x9+TBrSA1gwAEINBSAghYLTU81YYABAaXwJLZs+ztv/yCLXjql4NbSWoGgZoTQMCquYEo3sAT+NJRY7bHh0YHvp5UEAIQgECbCCBgtcna1BUCEGgFgXf//3+0uTd+vxV1pZIQqCsBBKy6WoZytYXAyssN2QVnTLU1VyIeVltsTj0hAIHBJ4CANfg2poYQgECLCMz53pU287x/a1GNqSoE6kkAAauedqFU7SKwy8Yj9o/HEQ+rXVanthCAwCATQMAaZOtSNwhAoFUEFjz6c3vrr75gtnBhq+pNZSFQRwIIWHW0CmVqI4HT9ppsn95jUhurTp0hAAEIDBwBBKyBMykVggAE2khg8TtvJUHbFz77dBurT50hUDsCCFi1MwkFajGBfzlhiu2w4UiLCVB1CEAAAoNBAAFrMOxILSAAgZYTePdfvmRzf3xDyylQfQjUhwACVn1sQUkgsM6qw/bVM6faFByxaAwQgAAEGk0AAavR5qPwEIAABMzmXP1tm3nhl0EBAQjUiAACVo2MQVEgYGYHbTtq//XQMVhAAAIQgECDCSBgNdh4FB0CEIDAgscftrf+y7mAgAAEakYAAatmBqE4EDCzv/jEmB283SgsIAABCECgoQQQsBpqOIoNAQhAQATe+ovP2YJHHgIGBCBQMwIIWDUzCMWBgFlyhPBrZ021aasMwwMCEIAABBpIAAGrgUajyBCAAAREYPa3L7ZZl1wADAhAoIYEELBqaBSKBAEz22WTEfvHY6fAAgIQgAAEGkgAAauBRqPIEIAABBY8+fjSo4MLFwIDAhCoIQEErBoahSJB4D0C5+4/2Y7ZhYjuNAgIQAACTSOAgNU0i1FeCEAAAmb29l9/0eY/eB8sIACBmhJAwKqpYSgWBN4joFsJN16Lo4Q0CAhAAAJNIoCA1SRrUVYIQAACOjp45Tdt1tf+AxYQgECNCSBg1dg4FA0CZvbh9Ufs307iKCGNAQIQgECTCCBgNclalBUCEGg9gYXPPJUcHVwyd07rWQAAAnUmgIBVZ+tQNggsJXDWvpPthN04Skh7gAAEINAUAghYTbEU5YQABCCgo4N/92c2/947YQEBCNScAAJWzQ1E8SDwHoELz5xqm3CUkPYAAQhAoBEEELAaYSYKCQEIQMBszrVX2Mzz/x0UEIBAAwggYDXASBQRAma2/QYj9q8ncpSQxgABCECgCQQQsJpgJcoIAQi0nsDCF55denRw5rutZwEACDSBAAJWE6xEGSGwlMBn959sR3MrIc0BAhCAQO0JIGDV3kQUEAIQgIDZO1/6S5t35+2ggAAEGkIAAashhqKYEDCz4SGzS86Zauv+b/buA8qKKlvj+O4cyFERCYoEQaKSc44qIiaCiigIihEVc845omN2HMOMOCZAQAUxYURHFFAxgYhCd9OBzuGtfbT6XZrbfUPfUHXrX2vN8klXnfA7BW/45pxdjfkqIS8EAgggYGcBAiw7rw5jQwABBESk4NX/SN79t2OBAAIOEiDActBiMVQERGRghwS5bipHCXkZEEAAATsLEGDZeXUYGwIIuF6g7NefzNHB8t1ZrrcAAAEnCRBgOWm1GCsCfwlcNClFxnVLhAMBBBBAwKYCBFg2XRiGhQACCKhAzo1XSNHqlWAggIDDBAiwHLZgDBcBEWlUJ06empsmdVPj8EAAAQQQsKEAAZYNF4UhIYAAAipQuPQVyb37JjAQQMCBAgRYDlw0hoyAiBzZK1HOG5eCBQIIIICADQUIsGy4KAwJAQQQKNu+7a+jg7v+BAMBBBwoQIDlwEVjyAj8LXD7tFTp1TYBDwQQQAABmwkQYNlsQRgOAgggoAK5t14jhauWgYEAAg4VIMBy6MIxbAREpNMB8fLgqWlYIIAAAgjYTIAAy2YLwnAQQACBwhVvSO7t1wGBAAIOFiDAcvDiMXQERGTeqGSZ2icJCwQQQAABGwkQYNloMRgKAgggUFFYILsXnCalP20BAwEEHCxAgOXgxWPoCIhIYoLIc2elS5O6FHTnhUAAAQTsIkCAZZeVYBwIIICAiOQ/95TseeIhLBBAwOECBFgOX0CGj4CITOiRKBdOoKA7LwMCCCBgFwECLLusBONAAAHXC5Tt2G52X5VnZbreAgAEnC5AgOX0FWT8CPwlcOf0VOnRhoLuvA8IIICAHQQIsOywCowBAQQQEJG8xXdLwZLnsUAAgRgQIMCKgUVkCgiISLfWCXL3jFQsEEAAAQRsIECAZYNFYAgIIIBA6aZvJGvBaSIVFWAggEAMCBBgxcAiMgUE/hZYODFFxndPxAMBBBBAIMoCBFhRXgC6RwABBFQg5+arpOjtN8FAAIEYESDAipGFZBoIiEjz+nHy7Px0SYiHAwEEEEAgmgIEWNHUp28EEEBARIrXvS/ZV1yABQIIxJAAAVYMLSZTQUBEZg5KklOHJGOBAAIIIBBFAQKsKOLTNQIIIKAC2ZcskOLPPwYDAQRiSIAAK4YWk6kgICJxcSL/mp8u+zWIwwMBBBBAIEoCBFhRgqdbBBBAQAUK33xdcu+4HgwEEIgxAQKsGFtQpoOAiEzskSgXTEjBAgEEEEAgSgIEWFGCp1sEEECgorhYdi+YJaVbvgcDAQRiTIAAK8YWlOkg8LfAQ7PSpGMLimHxQiCAAALRECDAioY6fSKAAAIikv/CM7LnsQewQACBGBQgwIrBRWVKCIjIwA4Jct3UVCwQQAABBKIgQIAVBXS6RAABBMr/3CFZC06T8oxdYCCAQAwKEGDF4KIyJQT+FrjlxFTpfXACHggggAACERYgwIowON0hgAACKpD3yL1S8J9/gYEAAjEqQIAVowvLtBAQke5tEuSu6ezC4mVAAAEEIi1AgBVpcfpDAAHXC5R+t9HsvpKyMtdbAIBArAoQYMXqyjIvBP4SuGpKigztlAgHAggggEAEBQiwIohNVwgggIAK5N56jRSuWgYGAgjEsAABVgwvLlNDQMQUcteC7lwIIIAAApETIMCKnDU9IYAAAlL8yYeSfdl5SCCAQIwLEGDF+AIzPQREZNGRKTK6K7uweBkQQACBSAkQYEVKmn4QQAABEcm+9Fwp/vQjLBBAIMYFCLBifIGZHgIicnDzeHn0dHZh8TIggAACkRIgwIqUNP0ggIDrBQpXLpXc2651vQMACLhBgADLDavMHBEQuWhiiozrzi4s3gUEEEAgEgIEWJFQpg8EEEBARLLmnyJawJ0LAQRiX4AAK/bXmBkioAJtm8XL42ewC4u3AQEEEIiEAAFWJJTpAwEEXC9Q9M4KybnpStc7AICAWwQIsNyy0swTAZGLJqXIuG7swuJdQAABBMItQIAVbmHaRwABBLT21aJzpPizdVgggIBLBAiwXLLQTBMBamHxDiCAAAIREyDAihg1HSGAgFsFNLjSAIsLAQTcI0CA5Z61ZqYIqMClR6XIqMPYhcXbgAACCIRTgAArnLq0jQACCIiYo4N6hJALAQTcI0CA5Z61ZqYIqECHFvGyeBa1sHgbEEAAgXAKEGCFU5e2EUDA9QJatF2Lt3MhgIC7BAiw3LXezBYBFbhmSooM7sQuLN4GBBBAIFwCBFjhkqVdBBBAQETyHrhDCl75NxYIIOAyAQIsly0400VARLq3TpC7ZqRigQACCCAQJgECrDDB0iwCCCBQtmO7ZM2ZLhX5e8BAAAGXCRBguWzBmS4CfwvcdlKqHH5QAh4IIIAAAmEQIMAKAypNIoAAAiqw55lHJf+ZR8FAAAEXChBguXDRmTICIjKwQ4JcN5VdWLwMCCCAQDgECLDCoUqbCCDgegHddaW7r3QXFhcCCLhPgADLfWvOjBGwBB4+LU3a7x8PCAIIIIBAiAUIsEIMSnMIIICACmjdK61/xYUAAu4UIMBy57ozawRUYEKPRLlwQgoYCCCAAAIhFiDACjEozSGAAAIqoF8e1C8QciGAgDsFCLDcue7MGgFL4MUF6dK0XhwgCCCAAAIhFCDACiEmTSGAAAIqUPTOCsm56UowEEDAxQIEWC5efKaOgIjMGJQks4YkY4EAAgggEEIBAqwQYtIUAgggoALZi86R4s/WgYEAAi4WIMBy8eIzdQREpGF6nCw5Lx0LBBBAAIEQChBghRCTphBAAAENrjTA4kIAAXcLEGC5e/2ZPQIqcMGEFJnYIxEMBBBAAIEQCRBghQiSZhBAAAEV0KODeoSQCwEE3C1AgOXu9Wf2CKhAxxbx8tCsNDAQQAABBEIkQIAVIkiaQQABBLRouxZv50IAAQQIsHgHEEBABZGGaHAAACAASURBVG6fliq92iaAgQACCCAQAgECrBAg0gQCCCCgAnkP3CEFr/wbDAQQQEAIsHgJEEBABUZ0SZTLj04BAwEEEEAgBAIEWCFApAkEEECgbMd2yZozXSry94CBAAIIEGDxDiCAQKXAC2enS7P6cYgggAACCNRSgACrloA8jgACCKjAnmcelfxnHgUDAQQQMALswOJFQAABS+DUIckyc1ASIAgggAACtRQgwKolII8jgAACKpB15kwp/WEzGAgggAABFu8AAgjsJdC8fpw8f3Y6KggggAACtRQgwKolII8jgAACxV98ItkXnw0EAgggUCnADixeBgQQ8BS49thUGdSRYu68FQgggEBtBAiwaqPHswgggADF23kHEEDAiwABFq8FAgh4CgzskCDXTU0FBQEEEECgFgIEWLXA41EEEECgorhIMk89Tsr/3AEGAgggUClAgMXLgAACVQWeOytd9mtAMXfeDAQQQCBYAQKsYOV4DgEEEBCRojWrJOeGy7FAAAEE9hIgwOKFQACBqgKzhibLjIEUc+fNQAABBIIVIMAKVo7nEEAAARHJuelKKXpnBRYIIIAAARbvAAII1CjQslG8PDMvDSUEEEAAgSAFCLCChOMxBBBAoHzXn+b4YEVhARgIIIAAARbvAAII+BS4/aRU6XUQxdx9QnEDAggg4EWAAIvXAgEEEAhSoOC1lyTvvtuCfJrHEEAglgU4QhjLq8vcEAheYFy3RLloUkrwDfAkAggg4GIBAiwXLz5TRwCB2glkLzpHij9bV7tGeBoBBGJSgAArJpeVSSEQEoHlF9eR5MSQNEUjCCCAgKsECLBctdxMFgEEQiVQ+uP3kjVneqiaox0EEIgxAQKsGFtQpoNACAUunpQiY7uRYIWQlKYQQMAlAgRYLllopokAAqEVyH/2cdnz1COhbZTWEEAgZgQIsGJmKZkIAiEX6H1wgtxyYmrI26VBBBBAINYFCLBifYWZHwIIhEUga/4pUvrdxrC0TaMIIOB8AQIs568hM0AgnALPn50uzevHhbML2kYAAQRiToAAK+aWlAkhgEC4BUq+/Ex2L5wf7m5oHwEEHCxAgOXgxWPoCERA4MyRyXJc36QI9EQXCCCAQOwIEGDFzloyEwQQiJBA3kN3ScHLL0SoN7pBAAEnChBgOXHVGDMCkRPo3DJe7j8lLXId0hMCCCAQAwIEWDGwiEwBAQQiJ1BRWiJZpx4nZTu2R65TekIAAccJEGA5bskYMAIRF3hiTpq0aRof8X7pEAEEEHCqAAGWU1eOcSOAQFQEita+LTnXXRqVvukUAQScI0CA5Zy1YqQIREtg1tBkmTGQY4TR8qdfBBBwngABlvPWjBEjgEAUBXJvuVoK31oexRHQNQIIOEGAAMsJq8QYEYiuQPv94+Xh0zhGGN1VoHcEEHCSAAGWk1aLsSKAQFQFyjN3Seapx0lF/p6ojoPOEUDA/gIEWPZfI0aIgB0EHjsjTQ5qxjFCO6wFY0AAAfsLEGDZf40YIQII2ESg8I2XJfeeW2wyGoaBAAJ2FiDAsvPqMDYE7CMwa0iyzBjEMUL7rAgjQQABOwsQYNl5dRgbAgjYSiD7svOk+JMPbTUmBoMAAvYUIMCy57owKgTsJtChRbwsnsUxQrutC+NBAAF7ChBg2XNdGBUCCNhMoDwzQzJnHC0VxcU2GxnDQQABOwoQYNlxVRgTAvYUeGpumrRqwjFCe64Oo0IAATsJEGDZaTUYCwII2FagaPVKybnxCtuOj4EhgIC9BAiw7LUejAYBOwvMHZEsx/fjGKGd14ixIYCAPQQIsOyxDowCAQRsLpB7z81S+MZ/bT5KhocAAnYRIMCyy0owDgTsL9CtdYLcPSPV/gNlhAgggECUBQiworwAdI8AAs4QyDx1qpRt+9UZg2WUCCAQdQECrKgvAQNAwFEC/zknXRrXjXPUmBksAgggEGkBAqxIi9MfAgg4TqDk269l9zmzHTduBowAAtETIMCKnj09I+BEgYUTU2R890QnDp0xI4AAAhETIMCKGDUdIYCAUwXyn3tS9jyx2KnDZ9wIIBAFAQKsKKDTJQIOFhjcKVGumZLi4BkwdAQQQCD8AgRY4TemBwQQcLhA9iULpPjzjx0+C4aPAAKRFCDAiqQ2fSHgfIHUJJGlF9Vx/kSYAQIIIBBGAQKsMOLSNAIIOF+gIi9Xdk0dK1Ja6vzJMAMEEIiYAAFWxKjpCIGYEbjlxFTpfXBCzMyHiSCAAAKhFiDACrUo7SGAQEwJFK1eKTk3XhFTc2IyCCAQfgECrPAb0wMCsSZwbJ8kmT8qOeLT2rJli5x55pny7bffeu37wAMPlJ49e8oJJ5wgAwcOlOTkyI8x4ih0iAACthQgwLLlsjAoBBCwi0DunTdK4fJX7TIcxoEAAg4RIMByyEIxTARsJNCmabw8MSct4iPyFWB5Duj000+XSy65RNLT0yM+TjpEAAEECLB4BxBAAIEaBDJPniJl27dhhAACCAQkQIAVEBc3I4DA3wLPzEuTlo3iI+phBVjNmzeXBx54QBo1arRX/4WFhfLRRx/JTTfdJL/++qvcd999Mnbs2IiOkc4QQAABFSDA4j1AAAEEqhEo3fKdZM2dgQ8CCCAQsAABVsBkPIAAAiJy3rgUObJXYkQtfAVY1mCef/55WbhwoZxyyily9dVXS0oKX02M6ELRGQIIEGDxDiCAAALVCeS/8IzseewBgBBAAIGABQiwAibjAQQQEJEhnRLl6imRDYb8DbA+/fRTmTx5ssycOVOuueYaSU1NrXHNsrKy5Oyzzzb33HPPPaLPP/300/L+++9Lu3bt5Pjjj5eTTjpJmjRpsk875eXlsn79enn11VdlzZo1omPUq3///jJx4kQzDs+dYlZfeq9eGrYNGTJkn3YzMzPlnHPOkdWrV0vnzp3l4YcfNmOxxnj77bfL/fffL1OmTDG/VlFRIUuXLpXbbrtNWrVqtdcOteLiYlm3bp28/PLLZofatm3bpG7dutK7d2859thjzS4166jl999/L+eff77oP7Wto48+eq+xffDBB8aqZcuWcvfdd0v79u19/n7Iy8uTyy+/XF566aVq7/W2VjqnH374QZ577jl5++23ja0ajBw5Uk477TQzT8+rqm11nXnrKz8/X1asWCFLliwx66+X+ui6jx49ep96atY75mvyr7zyimlHL+uZiy66SM4777x9HtX1WbBggXj+3Nc7/+6778qcOXOkdevW5h1p3LixWR/r/apufMOGDdvnHVm1apV5H8M1f19WsfZzdmDF2ooyHwQQCJnA7ovmS8n6z0LWHg0hgIB7BAiw3LPWzBSBUArUS42TVy6IbH0pX3+Zt+Zn7cDSkOCCCy6QhISav5hoBR9FRUXSvXt3efbZZ2W//faTAw44QH766ScT+Ghx+KqBTWlpqTzyyCPmyKJevXr1knr16klubq588cUX5tc0HLr11lulWbNm5t+rhixWYFF1jBqezZ49WzT88SfA2rx5s8ydO1c0UOvbt69cccUV0qBBA9Fg5oYbbjCBnIZWXbp0MYFeRkaGbNiwwYxJd6rp/VaIpWHcxRdfLIceeqgJyayg6M8//zQ72z7++GOv4VZ175c1Zw2jDjroIImP//+jp5ZV1VBJbf/5z3/KLbfcYgwOO+wwEyDqWuh70LBhQ+N+1FFHSVxc3F62X375pTFLSkraa0jV9aVrrAGbhkHarj5bVlYm33zzjel70qRJxtBaQ88wSgM1/XhA1csaZzgDrF27dpmwa+XKlZXvSNOmTc1Yf/vtNzOkkpKSyo8eeJpoAGm9I/ouXHfddSZgtN4RfR/1Ywm7d++WqVOnylVXXbVXgGuFcYHMP5R//jihLQIsJ6wSY0QAgYgLVJQUy66JQ0TKyyPeNx0igIDzBQiwnL+GzACBaAncf0qadG4ZuTpYvgIsDWt0h5DuHNJjg/7uEPIMlfQv8LprS3cm6VcMtc3FixfLXXfdZYIMbVuDIb2skOmII46QG2+8Udq2bVu5FLqD6bLLLpMPP/zQPK9Bi2eAlZ2dbUKyPXv2mFpdWtfLujQ80f50N5hevgIs3amkbbzxxht77dTSZ60wT3eRaWBh7SLTZzSE0KDq999/N/dpAKeX1hLTEOTJJ580u8AuvPBC8+t33nmn6cf6tcRE/46QWr4ahFXdEVfdbjlrZ5Ea6THQ4cOHm+BLA7ply5bJ9ddfb8aktdCsHU6eO+m81Ujz1peGWuqi4Y0GeTpXy0gDO11X/dmsWbPMfdZuPl+7qXTtdJdcuAIsXT/dmabr5+0dsd4lXya6O09DQg1ip0+fbj58YM1fg62HHnrIvFNV1zyY+Ufrz6lo9UuAFS15+kUAAVsLFH+4VrKvWmjrMTI4BBCwrwABln3XhpEhYHeB2cOSZdqAvXe5hHPM/n6FcNy4cSb00GNV/lyeAZa3cMYz5LCO/GmQ8uijj5pjeeeee65MmDBhn650J5cGAp5HwjwDBR2nBkV6nxXCaCManOg4dAeYFqPXsKumI4TW/Z06dTI7iaydRxq+aYi3du1aswusR48ee41RgzLrKKLncUS9SXcl6e4w3cmjYZDuRNIx6e6uO+64Y6/AzZexNeeuXbsaC8/dZt5CJR23zuPf//73XsckrX48wxvdpabBkoaNvsIab31ZIeSAAQOMhe5g8rx27NhhHHT3mAZ6lmEwAY6vZwI5Qmj9XtAdULrbS3cPer4j/gZY//vf/0xwp2vjbV2tXV76PmjI1bFjR9O0r7l4C/B8vSex9nMCrFhbUeaDAAIhEci791YpeH1JSNqiEQQQcJ8AAZb71pwZIxAqgSMOTpBbT6y5vlSo+tJ2/A2w9F499qThkYZAvi4r+NAjU3rUrlu3bvs8YoULeiRR/2MdW6upbW+BhGfIokccdZeW7uzScMhqUwOnM844w+z20hBHA6qaAizdkaR1qx5//HEZNGiQr+nu9XMraKgaYOlN1lFC3VlWUFBgQhK9X+t7BXJpwHLWWWeZXVRVaz95C5U0LNLjkFo77MEHHzQ71apeVpv663qPHuMLNMDSXXq6003/owHfjBneP4ikQaXuHNP/6LroFUyA4+sZfwMsPV6pu+Heeustc4xS16TqO2J5+TKxQlbPuVW11ndDd2l57iT0NRcCLL5CGMifEdyLAAIuEsicOVnKft/uohkzVQQQCKUAAVYoNWkLAXcJJCeKLL+4TsQm7esIodb70fBDdwzp0a3x48ebYMJb8XXPQXvWwKouMPFVGF53ZOlOLQ0SdAzvvfeeOWKoY65uB5bueLn33ntFd7loIKFHE61dUVrHSUMFPSpXU4DVp08fE4KlpaXtdbzR26Jo8KFHFjX8+e6770zNJ6uou7cAy/Mooban/Wiw5O/RQWsMViA1b948Eyx6Xt5cfVnr82qtx/2sgvsaOvoKa6q2q+2osdba8jzqV9VOa0zpEUINr6wdbsEEOP4WfvdVxF0L8qul1iPTd1x3iAUTYHnuwLNqjHl7b6x6aZ7jCmb+EfuDwiYdsQPLJgvBMBBAwD4CZdt+lcxT9/4vAvYZHSNBAAEnCBBgOWGVGCMC9hW4e0aqdGtdc5H0UI3eV4Bl9WMVG9cv13kLZqqOx1fwofd7C1X0KNvGjRvlscceM1+w04LX1qW1tDQ4++WXX6oNsDRoe/PNN03wZO38snYWjRgxwnxF0Vs4Ye1usfrS2kUaLngWGbd+psGaBh66O0sDNT0KaF1asFwLt2/fvr1aJ2tXkM7H21cJ/Vlb7V9rinn74mKwAZaGa1XDJ1/rGGyAVdMYq/uiYE01sKorfO4tKKr6zmt4qEcmc3JyzJFHPY6pXx0MJsDyNPRnHQmw/FH6/3sIsALz4m4EEHCBQMF/X5S8B+90wUyZIgIIhEuAACtcsrSLgDsEThuaLNMHRqYOlr8BlspbAUJ1AYPn6ljBh+5I0R1Y3nZseQsxdPeSHonT4EprWOluKP3Kn9be0oLlerTP+sqgdXSuasiiNZZ0Z4/WIdJ/6m4ffUaPdh1yyCFewwlrbnqUUY/XaUg3cuRIU9BbQynr0oBNdxYtWrTI7JrS44VaqF2/LqjHAlu0aGHma9XBmjJlyl4vrVUHa/369ebX9UuM2pd+STCQS+eiRyD1KJ727XkFG2BZO7D02KfVbrgCLGsHlucXI4PZgeTrGX+OEK5evVouvfRS+cc//iFDhw6t3HUWTIClOxa1SL36eR4P9Gdtfc2FI4QcIfTnPeIeBBBwmUDOjVdI0eqVLps100UAgVAKEGCFUpO2EHCfQJ92CXLzCZGpgxXuAEt3S3kLWXRVrXBBwyANMqwARY/haX2gyZMn71MXS79epwXeqztCqDuwtOC6HkvTSwvP61/8dUeUHinU3VPedtd41q065phjKkMq3Yml49OC5npZu7k0JPNWu0oDLqsGVNWdap7HB3Wnk176z6pf4/P1xutX7rRQ/c8//2zCL+sLjtZz3gIsa5313uqOdGpx+/nz55sdSLWpgaVfVdSdZdXVwFIjfSeuvfbaqNfA0p1XV111legOLutrjlZoF0yApWtg1ffS8NOzDpuvdSXA8iVEgOVbiDsQQMB1ApknT5Gy7dtcN28mjAACoRMgwAqdJS0h4EaB9OQ4eX1hekSm7m+AZX05TXfOBHKEcM2aNSbMmDZt2l5hlPUVQj3uZxVKt8aiE/f29TfPLxfWFGBpoXLdoaTHEHVnjY73qKOOMruxdGeXrwBLd03pV/s00NCi69bOHB2XFTIMGzbM1AXTvjwv6wt7H3744T5OVgH3wYMHm3BHLy2Kr7W9AjlKaAVNo0eP9hqQ1PYrhHrMsmqYo2P1Nt/afIVQv9bn+bXIYAIcX8/UtANLwzz9yqQeA9XdUtZOttoGWFprTUNJ3e2n797++++/1ztiHTP85ptv5Mwzz5SJEyean/uaCzuwCLAi8v8U6AQBBJwjUJGbI7uOGeWcATNSBBCwpQABli2XhUEh4CiBxbPSpEOL+LCP2VeApTuWdBeV/uVZdz/psT79S7ke56vpskIADbD0a3b6ZTf9Yl58fLwJhzQw0J1KnmFJZmamCWT0SJcGOieccEJlcXPdDfPII4+YYEsvXwGWhiN6hFCPHmrg8+STT0qPHj2qPR7m7cuBX331lcyZM0c6d+5sjgQ2bdq08quNGuhpwXitq6VfOtRdRdqPjluPGOrlGfRZRwd37txpgiB11OuDDz4wgVrLli39Okqo/WjgpzukrDlVXYfqCrbrzjadjx6R1J1p1nroGuvRTC1ubwVV1vgCPUKYmppqdtLpziZ9X3QNtDC8dYRU11GP2OnPqu4887a7znNuNdXAqu5Ya00Blh6V1Et32Fk7z/Tfaxtgee60012E2r71+0V/pqGdvk8amHn+Xgpm/mH/A8JmHVADy2YLwnAQQCC6AsWfrZPsRedEdxD0jgACjhcgwHL8EjIBBKIucPaYZDnmiPDXwbICLOsv8zVNXI9ZaUDTr18/nz5WCKDhl/5FXQMS/Sqb7ljSMEeP4mmNKQ22NODSy7O+lBZGtwpzayDyxRdfmH8/8sgj5bnnnjNfitMQJiUlxeuX8qzjiEuXLjU7XPT4YL169QIKsLR+10MPPWSOM+pxt9mzZ5svGmqQpuPWy/rSnFUsXIOfvn37mpDKOhqpgZ0e+dOi8nqs7KyzzqoM5vQrhjo2PXanYY8GP1oE3tulltqO7u7SS4M1PS5Z9bK81FVDO/3SYZs2bUT70q8D6nzU1xq7roW+B1rrS+elu9U0lPMMc/T/9ncHlt6ra6zHODU003Z1rGqnu46070mTJpm5aJH8J554QpYvXy76DuoOOT2CN2HChH3mFY4Aa8CAAfvskqptgKUD16BS1/KNN94QLdavddz0GKr17nv+XqrN/LUvXzsXa/tzn7/ZI3gDAVYEsekKAQTsL5D/rydkz5N//S97XAgggECwAgRYwcrxHAIIWAIjuiTK5UenhB3EV4Cl4YOGIEOGDBGtDdW8eXO/xuQZAuguk02bNpkjfVq8XAuXH3/88TJ16tR9whpvX/jr37+/CaF0N4vWf9IASHeyaLikO6y87RKqrs5SdeGEtx1YOtGtW7ea+lwarFjHzHQMq1atkmeeecYcP9OAQoMr/Srg2LFjzY41Pa6ox9N0l5buKNMwq1u3bl6PlFnHDnXXWHW1vzyDCn/CRmuRNDjyPI5pfeXxhRdeEN0dp+uvYYoGSieddNI+O+uC2YFl9a3BnR6b1BBRd4XppUXvdd01vLTqiln2Grjprjs9VuctxAtHgOXtOGwoAiydq76jb731lqi1zt8KDTWEVWtrV1pt5k+A5dcfR9yEAAIIxKZA9lULpfjDtbE5OWaFAAIREyDAihg1HSEQswItGsbJs/MjUwcrHIi+QoBw9BnrbVph47x586Tq1w29zV2DEQ2PvNUTi3Ur5hebAuzAis11ZVYIIBCkQMYJE6Q8Y1eQT/MYAggg8JcAARZvAgIIhELgxQXp0rTeX0e5nHYRYIV+xQiwQm9Ki84SIMBy1noxWgQQCKNA+a4/JePESWHsgaYRQMAtAgRYbllp5olAeAWum5oqAzskhLeTMLVOgBV6WAKs0JvSorMECLCctV6MFgEEwihQ9MG7knP1RWHsgaYRQMAtAgRYbllp5omAfwIp8cUSJ+VSWJ7q3wN/3zVtQJLMHpYc0DN2uZkAK/QrQYAVelNadJYAAZaz1ovRIoBAGAX2PLFY8p97Mow90DQCCLhFgADLLSvNPBGoWaBFyh/Ste430jz5r/IEmSWNZEPeofJr4V9f3fN1HXFQgtx6UmChl682I/VzAqxISdMPAu4RIMByz1ozUwQQ8CGQfckCKf78Y5wQQACBWgsQYNWakAYQcLxA0+QMGdfkba/zWJM1SLYVHuBzjvXT4uS/5zu3kLvPCXIDAgggEIAAAVYAWNyKAAKxLbBr8kipyMuN7UkyOwQQiIgAAVZEmOkEAVsLDG74kbRJ2+p1jDuLGsmaXUf4Nf47pqfK/g3i/bqXmxBAAIFQCTRu3DhUTYWsHQKskFHSEAIIOFmg7LetknnKsU6eAmNHAAEbCRBg2WgxGAoCURKYut+rkhpfVG3vmzZtkoqKiiiNjm4RQACB6gXq168vV1xxhe2ICLBstyQMCAEEoiFQ9M4Kybnpymh0TZ8IIBCDAgRYMbioTAmBAAWObrZM6iXmeX2qvLxcNm/eHGCL9r3djjs17KvFyGJJIDMzM5amUzkXAqyYXFYmhQACsSKQt/huKVjyfKxMh3kggECUBQiworwAdI+ADQSOqP+ldKrzndeR/FzQWt7f3c+vUfZtlyA3neDMQu5+TZCbEEAAAT8F2IHlJxS3IYBAbAvsPu8MKdnwVWxPktkhgEDEBAiwIkZNRwjYViAlvljGNHlHGiTm7DXGgvJUWZUxXHJK6/k19qb14uTFBRRy9wuLmxBAIKYFCLBienmZHAII+Cuwa/wgqSgp9vd27kMAAQRqFCDA4gVBAAEVSIorkS51N0uLlB0SL+Wyo7i5bNzTUfLL0gICeuncdGlUJy6gZ7gZAQQQiDUBAqxYW1HmgwACAQuU/viDZM2ZFvBzPIAAAghUJ0CAxbuBAAKhFLh9Wqr0apsQyiZpCwEEEHCcAAGW45aMASOAQKgFCpe/Jrl33hDqZmkPAQRcLECA5eLFZ+oIhEFg/uhkObZ3UhhapkkEEPBH4Ntvv5VPP/1UWrRoIWPGjPH6SGFhoXzyySeybds2KSoqkvj4eNFi6D179pS2bdv6080+9/z888+yfv16ycnJEf34Q0JCghlDr169pEmTJvvcr+P86quvRMeSmpoq3bp1k0MPPdSMpeqlX0L9+OOPTVtdu3YNanyRfogAK9Li9IcAArYTyLvnFil442XbjYsBIYCAcwUIsJy7dowcATsKTOiRKBdOSLHj0BgTAjEv8Oeff8qqVaukuLhYWrZs6TXAysrKkrfeekvy8vIkLi5OUlJSTOCkz+i/H3zwwTJw4EATQPl7aRimgVRFRYUkJSWZZ7U9bVf/fdiwYXLggQdWNvfdd9/JRx99JOnp6dKuXTvZunWr6Li6dOkivXv33qtbDdjefPNN09b48eNN2OWEiwDLCavEGBFAIKwCuxecJiUbN4S1DxpHAAF3CRBguWu9mS0C4RbocmCC3HeyM/6CGW4L2kcgkgK6k2nlypWSkZFhuvUWYJWVlZl7duzYIY0bN5bRo0ebEEmvLVu2mFBJ7xk0aJAJlvy5Nm7caHZz6c6pvn37SocOHcxjOp53331Xtm/fLg0bNqwMn0pKSkwgpQGa7hDT3Vl79uypDKkmTJggderUqez666+/li+++MK03alTJ3+GZIt7CLBssQwMAgEEoimQcexYKc/OiuYQ6BsBBGJMgAArxhaU6SAQZYG6qXHy6gV8iTDKy0D3LhSwdkHVq1fPHOPzFmD99ttv8s4775idVhpe7bfffntJvf/++/L9999Lq1atZNSoUT4VNaRavny5ZGdny+GHH77P8b7c3Fzzcw2tRo4cKfvvv7+5d9myZSY4GzdunNkBppcGa3/88YeMGDHCjF0vDbn0eb1Xwy7dzeWUiwDLKSvFOBFAICwCFfn5suuoYWFpm0YRQMC9AgRY7l17Zo5AuAReXJAuTevxJcJw+dIuAlUFfvnlF7PbSXc66RFArYHlLcD66aefzG4pDbk0wKoaCGmdKT0K2Lx5cxMu+TpGaPWrO6Z051Ramu+vllohmoZnnjW6rJ1hw4cPNwGaXjqezZs3y9ChQ6VNmzaOWngCLEctF4NFAIFQC5Ru+U6y5s4IdbO0hwACLhcgwHL5C8D0EQiDwB3TUqUnXyIMgyxNIrCvgLVLqbS01ARCeoTwgw8+qLYGVnWGnscL9Rig1sHydWlQtmHDBlP4XYMnfy7dlbV06dLKHVjJycnma/0bcAAAIABJREFUsao7sHQe+mvNmjUzbfsK0/zpO5L3EGBFUpu+EEDAdgJF76+WnGsusd24GBACCDhbgADL2evH6BGwo8C545LlqF7OOepjR0PGhIA/Aho6rVmzxnxNUIufd+7cWbRAeqABloZFuttJi8DrcT3dndWoUSOfQ9Bi8FqAvUePHuYLgrq769dffzVHBnV3l+4C69Onz141rayi7Pn5+TXWwNJ56W4tHYvuCHPaRYDltBVjvAggEFKB/P88K3seuS+kbdIYAgggQIDFO4AAAqEWmNonSeaN+mtXBRcCCIRPwCqgrl/40y/96S6lQAIs615rhBpa6XE9f8IrfUZ3SGnIpDu2NLjScEqDKy3orv+3fpVQvxqoY2vRokUlRHVfIezevbv07NnTtKm1ug466CBTUN6JFwGWE1eNMSOAQMgE8u69VQpeXxKy9mgIAQQQUAECLN4DBBAItUC/QxLkxuP5EmGoXWkPAU8B64idhlaeO6YCCbC+/PJL0RBMLytw0h1YQ4YM2Stw8iZfXFxsvhxoffWwfv36Mnjw4MrdUlqsXety6c8bNGhgampZXzzU9rTW1ldffWW+Vqghl4ZXuoPMOsqohejHjh1r6nppYXn9EqHu2tKArGPHjtKrVy9bHyskwOL3KwIIuFoge9E5UvzZOlcbMHkEEAi9AAFW6E1pEQG3C7RuEi9PzvVdzNntTswfgWAFNGxasWKFZGVlmR1K7dq1q2wqkADLs38NnPQrhHqMUIuya3ikwVN1lx4T1DHs3LlTtI6Vt6N+u3fvNvdoSKU1tQ455BCfU96yZYs5Atm1a1ezG8sqFK996Dx1fNqn1t3SnV12vQiw7LoyjAsBBCIikHnKsVL229aI9EUnCCDgHgECLPesNTNFIFICifEiKxbViVR39IOA6wS01pTuYNJAqOoRu2ADLEXUAuvLly+XPXv2mLpWGiDVdFlHCPfff39Tz8pboXUNsLZv3252V/Xt27fG9qz6WLoLS3dspaSkyKpVq0xgNWLECFNTS4Mz3fmlY9V7GjdubMv1J8Cy5bIwKAQQiJTAzjH9RMrLI9Ud/SCAgEsECLBcstBME4EICzx3Vrrs1yAuwr3SHQKxL2CFPJmZmX5NNi0tTSZOnCj16tXz634rlPLny4K6Y0uP92mwpAGWt2vdunXmmKI/AdbXX39tjgpq0NWpUycTpC1btszU1JowYYLoXPTSNjdt2mR2dbVv396veUX6JgKsSIvTHwII2EagbMfvkjnjaNuMh4EggEDsCBBgxc5aMhME7CRw1/RU6d4mwU5DYiwIxISA1p7SAud6fNDbVV5eLnqP7obSelEa+owaNUrq1q0ra9euNV8NbNOmTbXF0a0dU/pVwX79+tVotmHDBvn000/NLihrx1TVB6z2DjvsMPOlxOquvLw8s/tL62FpWzp23WW1dOlSMwfP9vWLiboDTQMsLSBvx4sAy46rwpgQQCAiAiXrP5PdF82PSF90ggAC7hIgwHLXejNbBCIlcPGkFBnbLTFS3dEPAgj8LVDTEUIrcNIaV+PHj99nV5ZVGF4DMH9qVmmIpsf59Fiffr1QgzHPy2pPfz58+HBp1apVteukoZTuqvKs6cUOLF5rBBBAwIEChcteldy7bnTgyBkyAgjYXYAAy+4rxPgQcKbAKYOT5eTBSc4cPKNGwMECNQVY1i4n/ecBBxxgQifd8aSXFkd/7733RL/+16RJE1PEXWtQ+bqsY4TajoZPVkilReFXr15tdorVVCNL27eCLv3ioGctLa2FVV0NLJ2D7spq1KiRryFG5efswIoKO50igIAdBPY8/qDkP/+0HYbCGBBAIMYECLBibEGZDgI2ERjXLVEumuT7L782GS7DQCBmBHwVcf/tt99kzZo15phhXFycCamsY4eKUL9+fXPk0PMLhFab3uppaTsaVGmhdr30a4Fas0prdVVUVJiji9peTUGTjkePNlqF2j0XY9u2bWa8iYmJcvDBB8uOHTtE639pTa0+ffrYdt0IsGy7NAwMAQTCLZBzw2VStOatcHdD+wgg4EIBAiwXLjpTRiACAr3aJsjt0/7a2cGFAAKRE/AVYOlItLaUFkvXMEuDJg2y9FihFk7X/2j9Kc+rpgBL79MAbPPmzaYulbatwZXuyGrXrp1069atcpeXNwUdg9b00p1bw4YN8wr1888/m1pbeqRQg6yOHTtKr169vH71MHLSNfdEgGWXlWAcCCAQcYGs+adI6XcbI94vHSKAQOwLEGDF/hozQwSiIdCqSbw8NfevL4ZxIYCA8wV++eUX+eSTT8yxPX+/aOj8WQc/AwKs4O14EgEEHC6w65hRUpGb4/BZMHwEELCjAAGWHVeFMSHgfIHUJJGlF9Vx/kSYAQIImOOG+gVD/efo0aP32aEF0b4CBFi8FQgg4EqBirxc2TV5pCvnzqQRQCD8AgRY4TemBwTcKvDqBelSNzXOrdNn3gjEjIDuvvrqq69k8ODBti2abjdsAiy7rQjjQQCBiAiUfr9JsuadHJG+6AQBBNwnQIDlvjVnxghESuDxOWnStml8pLqjHwQQQMA2AgRYtlkKBoIAApEUKFr7tuRcd2kku6QvBBBwkQABlosWm6kiEGEBLeKuxdy5EEAAAbcJEGC5bcWZLwIIGIH8F56RPY89gAYCCCAQFgECrLCw0igCCIjIpUelyKjDErFAAAEEXCdAgOW6JWfCCCCgAnsefUDyX3wGDAQQQCAsAgRYYWGlUQQQEJEzRybLcX2TsEAAAQRcJ0CA5bolZ8IIIKACeffdJgWvvQQGAgggEBYBAqywsNIoAgiIyIn9kuSMEclYIIAAAq4TIMBy3ZIzYQQQUIHcW6+RwlXLwEAAAQTCIkCAFRZWGkUAAREZ1y1RLpqUggUCCCDgOgECLNctORNGAAEVyLnmEil6fzUYCCCAQFgECLDCwkqjCCAgIv3bJ8gNx6VigQACCLhOgADLdUvOhBFAQAWyL1kgxZ9/DAYCCCAQFgECrLCw0igCCIhI55bxcv8paVgggAACrhMgwHLdkjNhBBBQgd3nzJaSb78GAwEEEAiLAAFWWFhpFAEEROTAxvHy9JkEWLwMCCDgPgECLPetOTNGAAERyTrjJCn9aQsWCCCAQFgECLDCwkqjCCAgIg3S4+Tl89KxQAABBFwnQIDluiVnwgggoAKZMyZL2Y7tYCCAAAJhESDACgsrjSKAgIgkxIusXFQHCwQQQMB1AgRYrltyJowAAiqQcewYKc/eDQYCCCAQFgECrLCw0igCCPwt8MbCdElLjsMDAQQQcJUAAZarlpvJIoCAJbBrwiCpKC4GBAEEEAiLAAFWWFhpFAEE/hZ4cUG6NK1HgMULgQAC7hIgwHLXejNbBBBQgbJS2Tl2ABYIIIBA2AQIsMJGS8MIICAiT8xJkzZN47FAAAEEXCVAgOWq5WayCCCgAhV5ubJr8kgwEEAAgbAJEGCFjZaGEUBARB44NU0OPYAAi5cBAQTcJUCA5a71ZrYIICAi5X/+IRnTjsQCAQQQCJsAAVbYaGkYAQRE5PZpqdKrbQIWCCCAgKsECLBctdxMFgEEVKDsl58kc/YJYCCAAAJhEyDAChstDSOAgIhcf1yqDGhPgMXLgAAC7hIgwHLXejNbBBAQkdJN30jW2bOwQAABBMImQIAVNloaRgABEbl8coqM6JyIBQIIIOAqAQIsVy03k0UAARUoWf+Z7L5oPhgIIIBA2AQIsMJGS8MIICAiCyemyPjuBFi8DAgg4C4BAix3rTezRQABESn+cK1kX7UQCwQQQCBsAgRYYaOlYQQQEJFzxibL0YcnYYEAAgi4SoAAy1XLzWQRQEAFit5+U3JuvgoMBBBAIGwCBFhho6VhBBAQkTNHJstxfQmweBkQQMBdAgRY7lpvZosAAiJS+MbLknvPLVgggAACYRMgwAobLQ0jgICIzB6WLNMGEGDxMiCAgLsECLDctd7MFgEERKTgP/+SvEfuxQIBBBAImwABVthoaRgBBETklMHJcvJgAixeBgQQcJcAAZa71pvZIoCAiOx55lHJf+ZRLBBAAIGwCRBghY2WhhFAQESmD0yS04YmY4EAAgi4SoAAy1XLzWQRQEAF8p9/SvY8/hAYCCCAQNgECLDCRkvDCCAgIif2T5IzhhNg8TIggIC7BAiw3LXezBYBBDhCyDuAAAIRECDAigAyXSDgYoHj+ybJ3JEEWC5+BZg6Aq4UIMBy5bIzaQTcLVDwyr8l74E73I3A7BFAIKwCBFhh5aVxBFwvMLVPkswbRYDl+hcBAARcJkCA5bIFZ7oIIKBfIfyv5N5zMxQIIIBA2AQIsMJGS8MIICAix/ZJkvkEWLwLCCDgMgECLJctONNFAAGRwhVvSO7t10GBAAIIhE3g0tEvyU9lTcLWPg0jgIC7BY7tnSTzR7MDy91vAbNHwH0CBFjuW3NmjIDrBYreWSE5N13pegcAEEAgfAI/DJwhV6TMDl8HtIwAAq4WYAeWq5efySPgWgECLNcuPRNHwL0CRWvflpzrLnUvADNHAIHwC6SmyYkDloW/H3pAAAFXClADy5XLzqQRcL0AAZbrXwEAEHCfQPFHayX7yoXumzgzRgCBiAq8O/JSWVwxJqJ90hkCCLhDgK8QumOdmSUCCOwtQIDFG4EAAq4TKP70I8m+9FzXzZsJI4BAZAVKWneQmYc8EtlO6Q0BBFwhcGL/JDljODWwXLHYTBIBBCoFCLB4GRBAwHUCJV9+JrsXznfdvJkwAghEXuCJsQ/IypIuke+YHhFAIKYFpg9MktOGEmDF9CIzOQQQ2EeAAIuXAgEEXCdQsuEr2X3eGa6bNxNGAIHIC2T0GCVnNb488h3TIwIIxLTAKYOT5eTBSTE9RyaHAAIIVBUgwOKdQAAB1wmUbv5Wss461XXzZsIIIBAdgQtHvyK/lTWITuf0igACMSkwe1iyTBtAgBWTi8ukEECgWgECLF4OBBBwnUDpj99L1pzprps3E0YAgegIbB48S65OOjk6ndMrAgjEpMCZI5PluL4EWDG5uEwKAQQIsHgHEEAAAUug7NefJfO04wFBAAEEIiNQt76c2OfVyPRFLwgg4AqBc8Ymy9GHE2C5YrGZJAIIVAqwA4uXAQEEXCdQ9vtvkjnzGNfNmwkjgED0BN4edaU8Wj4iegOgZwQQiCmBhRNTZHz3xJiaE5NBAAEEfAkQYPkS4ucIIBBzAuU7/5SMkybF3LyYEAII2Feg6KAucspBD9h3gIwMAQQcJXD55BQZ0ZkAy1GLxmARQKDWAgRYtSakAQQQcJpA+e4syZg61mnDZrwIIOBwgYfHPiJrSjo4fBYMHwEE7CBw/XGpMqB9gh2GwhgQQACBiAkQYEWMmo4QQMAuAhV78mTX0Rzlsct6MA4E3CKw8/BxsqDBJW6ZLvNEAIEwCtwxLVV6tiXACiMxTSOAgA0FCLBsuCgMCQEEwitQUVQkuyYODm8ntI4AAgh4ETh79FLZVZaODQIIIFArgQdPTZNOB8TXqg0eRgABBJwmQIDltBVjvAggUHuB8nLZOaZf7duhBQQQQCBAgW+GniHXJ0wL8CluRwABBPYWeGJOmrRpSoDFe4EAAu4SIMBy13ozWwQQ+Ftg16ShUlFYgAcCCCAQUYGKho3lpF5LItonnSGAQOwJvLggXZrWi4u9iTEjBBBAoAYBAixeDwQQcKVA5ozJUrZjuyvnzqQRQCC6Am+OuVaeKh0S3UHQOwIIOFrgjYXpkpZMgOXoRWTwCCAQsAABVsBkPIAAArEgkHX2LCnd9E0sTIU5IICAwwQK2/eQU1vd7bBRM1wEELCLQEK8yMpFdewyHMaBAAIIREyAACti1HSEAAJ2Esi+4gIpXve+nYbEWBBAwEUC9497Qj4oPshFM2aqCCAQKoGG6XGy5Dw+BhEqT9pBAAHnCBBgOWetGCkCCIRQIPeOG6TwzddC2CJNIYAAAv4L/NH7SDm33gX+P8CdCCCAwN8CrZrEy1Nz0/BAAAEEXCdAgOW6JWfCCCCgAnsee1DyX3gaDAQQQCBqAnNHLZPscv4SGrUFoGMEHCrQ5cB4ue9k/uxw6PIxbAQQqIUAAVYt8HgUAQScK1Dw0nOS9/A9zp0AI0cAAccLfDVsvtwcf5zj58EEEEAgsgL92yfIDcelRrZTekMAAQRsIECAZYNFYAgIIBB5gcK3lkvuLVdHvmN6RAABBP4WqGiyn5zU/QU8EEAAgYAExndPlIUTUwJ6hpsRQACBWBAgwIqFVWQOCCAQsEDxZx9L9qIFAT/HAwgggEAoBV4fe5P8q6R/KJukLQQQiHGBE/snyRnDk2N8lkwPAQQQ2FeAAIu3AgEEXClQ+sN3knXmDFfOnUkjgIB9BPI79ZbTDrjNPgNiJAggYHuBeaOSZWqfJNuPkwEigAACoRYgwAq1KO0hgIAjBMozdkrGCRMdMVYGiQACsS1w57hn5NPiVrE9SWaHAAIhE7js6BQZ2SUxZO3REAIIIOAUAQIsp6wU40QAgdAKlJXKzrEDQtsmrSGAAAJBCGzvN0UuSOdIcxB0PIKAKwXumJYqPdsmuHLuTBoBBNwtQIDl7vVn9gi4WmDXMaOkIjfH1QZMHgEE7CFw2sgVkl9BTRt7rAajQMDeAk/OSZPWTePtPUhGhwACCIRBwLYB1pYtW+TMM8+Ub7/91uu0DzzwQOnZs6eccMIJMnDgQElO5r/0heH9oEmbC2zbtk3OOussOffcc2XEiBFmtPn5+XL55ZfLwQcfLAsW8L/o17SEmbOOk7Ktv9h8lRkeAgi4QeCLEefKbTLZDVNljgggUEuB1y5MlzopcbVshccRQAAB5wk4NsDypD799NPlkksukfT0dOetACNGoBYCZWVlctddd8nrr78uM2fONKHVihUr5N1335V//OMf0r1791q0HvuP7j5/jpR8/WXsT5QZIoCA7QXK9ztQpnX5p+3HyQARQCC6AunJcfL6Qv7OE91VoHcEEIiWgO0DrObNm8sDDzwgjRo12suosLBQPvroI7npppvk119/lfvuu0/Gjh0bLUf6RSBqAvp74V//+pc8/fTTojsXR40aZXZk6Q7FuDj+17maFibn2kuk6L3VUVs7OkYAAQQ8BV4ed7v8u/gIUBBAAIFqBfTooB4h5EIAAQTcKODYAMtarOeff14WLlwop5xyilx99dWSkpLixnVkzgggEIRA3r23SsHrS4J4kkcQQACB0Avkdekvp+93U+gbpkUEEIgZgSMOSpBbT0qNmfkwEQQQQCAQAccHWJ9++qlMnjzZHJ+65pprJDXV9x/o99xzj9x+++3yyiuvSL169cxRKz12pZfu4tIjiYceeug+u1fKy8tl/fr18uqrr8qaNWvMbhe9+vfvLxMnTjTj8NwppjtjdEz//OdfRwJuvfVWmTFjxj7rU/U+HVfv3r3NfS+//LKpY3TRRRfJeeedV/nsxx9/LNdff70UFRXJww8/LO3atTM/C2SMWivphhtuMDt3Zs2aJVdcccVefn/++acJB7WvW265xczPnx09v/32m7z00kuybNky2bBhg2i9ssGDB8tpp53m1VXHrWPRNViyZInomuqlBieddJKMHj26ssZZVlaWnH322ebn3nbmWbXTvO3cKy4ulg8++EBeeOEFef/992X37t1m7Y466iiZOnXqPkdQrXer6oLVrVtXevToIcccc4xMmTJlr/pr1nrdf//95mdVL+vd8/bzQNxqmqf2qUcI58yZI61bt97r/fD1h0OgRr7as/vP9zz9D8n/52N2HybjQwABFwncPP55+apofxfNmKkigEAgAhN6JMqFE/gf7AMx414EEIgdAccHWNYOLA13LrjgAklI8P1JWStE0FBIA4eMjAzp3Lmz5OTkmMBFA4qqgU1paak88sgj5siiXr169TLhV25urnzxxRfm1zT80pCqWbNm5t+rBlMaktx4442mfc9r8+bNMnfuXPn+++/NL/sKsDRYOuecc+Snn34yQcpll10mbdq0kWDGqG1oQKZ9ex7D1LYefPBBue2227yGW95+C1RUVMjy5cvl2muvFS0urqGahlfqa7nqOp1xxhmSmJhY2cTOnTtNePbGG28Ymy5dupifffPNN5KXl2d21+nPtcZZsAGWjuG6664zwZrVh74r+pEADbI0LLvzzjsrg0Dt3wqwrHlYA7bmo/+u9rp21nyCCbCCcaspwNq1a5cJPFeuXGnea8+As6Y/uoIxcvofhQWv/kfy7r/d6dNg/AggEEMCWwecIBelnhlDM2IqCCAQSoFThyTLzEFJoWySthBAAAHHCDg2wNIdO7qbRgMWPTZ49913S/v27f2CtwIsvXn69OmmAHyTJk3M7qXVq1ebUEIvzyLYumNn9uzZcsQRR5gQqm3btpV9afijz3z44YeyePFis6NHLyvA0iBEx7Zp0yYTgnXs2HGvcVohnPWLvgIsDUl095X21a9fv8q2ghmjPqw7yi6++GLp1q2b6M6g/fffv3IHj+ev+cLduHGjzJs3TzSQuuqqq8wOJf06pAY0n332mTHSemW6ZkcffbRpTnf8aFioLp5roT/bsWOHeUZ3Zt1xxx1mN1YwAZaGcRpOaUA3fvx4ufLKK03gp5cGZDpn3c2lP9MAUt8FvawAq+ruN/2ZrqUGfxpc6TpY70MwAVYwbtUFWGr93HPPmfXUy98AK1gjX++E3X9e9O5bknP9X7/fuRBAAAFbCCQkyMyhb0qJ/P//0GOLcTEIBBCwhcCiI1NkdFf+fLDFYjAIBBCIuIDtAyzdIVPTNW7cOFP7So9K+XtZAdaAAQMqAxvrWc8AwDq6p8fmHn30UbNbS4tjT5gwYZ+unn32WROEeYYdVoD1+eefm2OJGtRoeOJ5tEyDuMsvv9zs/tIdQUuXLq1xB5Z1/549e0woo7vA9NLwLZgx6rM6Tj1K+OSTT5rgQwO4888/X3755RcT7AwcONAnrfU1PLVdtGiRzJ8/f5/dcNaxNj1OqGNv0KCBaHijO7JatGixz1pop19++aVZ3+HDh8tZZ51lAqdAjxBaO9ySkpK87kbSXXS6w0t3Z6mhtb41BVi6DvrM119/vVebgQZYwbpVF2BZv667xnQXXNUjptUtZLBGPl8Mm99Q8tUXsvtCdjrYfJkYHgKuE/hk1IVyV/kk182bCSOAgG+Be2amStdWvk+c+G6JOxBAAAHnCTg+wFJyPZqn4dEBBxzg1wpYAZbWp9LwpOplhQC6E0eP0Vk7cmpq3FutKs8AS48e3nvvveZInWetLivA0RpUupNL62XVtANLAx29V4Mm3ZEUyFVdPS1twzpKqLuntH6UHousejyupr70+JkGTBqaaAikNcSqXhoUXXjhhWZnk9bd0t1dGhppKKjz0WORvmpsBbMDy+rDCiS9HTPV43bqqu+DBooadlUXYGnIqbvt9MjqQQcdZHZ2qZlegQZYwbp5C7CsXVRvvfWWOeqq77keN/XnCGGwRoG8f3a8tzx7t2QcO8aOQ2NMCCDgYoGylgfJ9I5PuFiAqSOAQHUCLyxIl2b1+Mo0bwgCCLhTwPYBlrdi3LpUJSUl8sMPP5gdQhr4VD3+VdNyWgGWHt0bMmTIPrdaIUl1f/nX3U4axujPdQzvvfeeKQquoUJ1O7A0RNAaT6tWrZKHHnqocseY7tx67LHHTNigxcVrCrA0YNGdUhp06bG3Vq1aVTtNf8fo2YB1lFB3OVWt5+Xrt4evouLWmunxSw24dLfXmDFjzLy1oH51Rc+r9mutjRbRr+kaNmxYZZF3f/r43//+Z2ptWbWwdGdbdTWwrLpnustJj0N6HuO0AixfXtZ8g3Xz9ty6devMEU4tvK+/HzSw8zfACtbI1zyd8POM48dLeWaGE4bKGBFAwEUCL46/W/5b1MNFM2aqCCDgSyAxXmTFojq+buPnCCCAQMwKODbAslbE+lLe22+/7XcI4vkVQutrf54r7C3A0l03ultKwyatyaSFv61Li4LrLi09cldTgPX777+bOloaXmh4Y+1Iaty4sdlBpvWXqguwrL5GjBhhipHrzp+qVzBj9GzDCkX02Ka3rxLW9LvAnyBGn68alPgTnHhbG92JpvWddKeU56W73rT4u9Yqs75S6E8f3sZf3VcIPde9alF6K8A67LDDvO7c0x1q2lcgAZY3t6rj1VpceqRRj6JqIKi7zPSoZSgDLH/X2Gl/WmZffLYUf/GJ04bNeBFAIMYFcroNkTlNr43xWTI9BBAIRKBN03h5Yk5aII9wLwIIIBBTAo4PsDz/cu+t2La31bICjSVLluy1e8a611uA9dFHH4mGFdYX6/r06WO+lqe1t3Qn1LJly8yOl5oCLA269Jidhht6TE0DMd31o3WxtO6SHi2sLsDSAudai0pDGS1ArvfqcUTPK5gxWs971sHSX9OxehZb9/XW+xNu6K45aweWtfvNn3DJW4Clv2YFVJ4/9zYOf/qwdmDpjjzrS5HVHSHU3W165FK/tvjxxx/v9fXGQI8QButW9Tn9+MCll15qPjwwdOjQymL3oQywvBn5ei+c8PO8xXdLwZLnnTBUxogAAi4TuG7ci/Jt8V9H1LkQQACBgR0S5LqpqUAggAACrhVwdYClO55mzJixz+Jb4YBVWDw+Pt7UbtIi5FqIffLkyfvUarJqCNUUYOmX6nR3jH6RT8OX1157zfxHjxTqUcmaAiyrXSuk6tGjhwmYtBC6XtZurkDHaE3eOj6oR++mTZtmalI1a9bM7BTytturKlpmZqapYfXzzz9XWwMrOzvbOGpRe6sGllX8vroaWH/88Yd5pmnTpibo07UItIi7FSrVVANLA0itf+VPDSxr7t6eCTTACtbNM8DSnVf61Uc90mjVV/N1DLbq+gVrFAt/chYuf01y77whFqbCHBBAIMYEfh40XRYlnx5js2I6CCAQrMDx/ZJk7ojkYB8pahe3AAAgAElEQVTnOQQQQMDxAo4PsHbt2mV2PWkRbn/rKFk7crT4u9aUsr7kp6vp+RVC3XGlhbo1lDnzzL++VOatILbnV+xqCrA0YFi7dq0JSTTI0vBKC89rAKG7evwJsLRQtxaW1/BK/6NhkxY+twKNQMeo93sWcNdgrVevXmYnj9r4e5QwkK/p6bFNLXyuRyetXT2HHHKI168QWl8uPOGEE4yTfn0x0AArkC/seb5DNX2FUN10LbWQvu6i0y8lpqSkBFzEPVg3a701wOzUqZOpwbZ48eLK4vmBBljBGjn+T0ARKd30jWSdPSsWpsIcEEAg1gRSUuWkgcukQijYHGtLy3wQCEbgwgkpMqFHYjCP8gwCCCAQEwKODbA08NGaUxpG6e4nDUV8FTa3VswKsPTfNaDSwtfp6ekmRNKjWPr1vfr161eGVdYuGf2ZhkYapmjNIb30iNYjjzxi7tXLV4ClNZD0GKEe2dNn9biaHh+0vljo6yuE2sfWrVvNcUUNc6xArTZj1KBKi6prQDRnzhxTP8mqLaZH5Pw9SqhHItVSv2SoO4KOOeYYSU5ONqGg7jpT119//XWv9oqLi82uNjXUY5JaC8z66qMWyNd2tF0NZ7RYejBfIbS+zqehmRY3151cegxTLy1Yr++NBndVPwRQU4Clz+naPfPMMyZ4tL5mGegOLB1DMG6e9cq0jUWLFsn8+fPN2ukVaIAVrFEs/ClYUVgouybt+zGHWJgbc0AAAecLfDh6kdxXNtb5E2EGCCBQa4F7ZqZK11Z//Xc9LgQQQMCNArYPsLSguK/L29fganrGCrCOPPJIWb9+vblVj8npX/o3bNhgakvdfPPNMnz4cLO7SQMY/dKhhgQaXGh/eo/n1+i0reeee86EINZuHCuU0iNzVtDkWQdKC43rbiptK5AAS8drBSVz584149Ji5oGOUcMl65m+ffvKHXfcYY4yWpe1+6l9+/Zy9913i/6zpkudli9fbmpDaVBnOWVkZBhXratVtei5tqeBl4Zn+pXGhg0bmuLsujNJi7HrpfObOXOmCQ2DCbC0DR2DFr/XsFPHofXLNOzR98uqa3bnnXeaMVtXdV8h1DW0nuvfv78JUa16ZMEEWMG4eQZYAwYM2Gf3WqABVrBG+pzl5PnlR8/3pLY/9/X7PxQ/z5x5jJT9/lsomqINBBBAIKQCpa07yIxDHglpmzSGAALOFFhyXro0TGdHpjNXj1EjgEAoBBwbYGnQoXWgtOi27vTxDF58wVgBlu7I6dChg9l9s2bNGhOeaAClXwrUwuyel+7OWrdunTz++OPmuJYGWRpeTJw40dTE0p1E1s4qrWmlxd29BVjaprfaSYEGWFpPSutG6bitwt2BjrGoqEjOP/98+f777yvb8Jyz564cPSanIZPuVPN16Q4xLdKuX4a0AkH96qIetzv00EP3qR+m7eXn55uvO77wwgvGV9dCAxHtV4M+rX2lV7ABlj6ra6Rj0tBO+9DgatCgQWb9jj766H3mVtNXCLUQv4aWOidrx5j2EUyAZXkG4uYZYHk7OhtMgBWMkT5T24DK1/O+3rdQ/Dz7yoVS/NHaUDRFGwgggEDIBZ6d8IC8Udgl5O3SIAIIOEegUZ04eelc3/893DkzYqQIIIBA4AK2DbACn4r/T/jzVTr/W+NOBBBwusCeJxZL/nNPOn0ajB8BBGJUYHfPkXJmoytidHZMCwEE/BHo0SZB7pzOFwj9seIeBBCIXQECrClTYnd1mRkCCPglUPTOSsm5ib8c+oXFTQggEBWBq8b+R74raRqVvukUAQSiLzD5iCRZMIYvEEZ/JRgBAghEU4AAiwArmu8ffSNgC4HSn36QrDOm2WIsDAIBBBDwJrBlyKlyeeIp4CCAgEsFzhuXIkf24guELl1+po0AAn8LEGARYPGbAQEEKipk5+i+QTkUpaZLXEW5JBcVBvU8DyGAAAJ+CdSpJyf2fc2vW7kJAQRiT+Dek1PlsAP5AmHsrSwzQgCBQAQIsAiwAnlfuBeBmBXIOv1EKf35R7/n93vrdvJDl56S3biZeabxzt+l/defS7Pft/rdBjcigAACgQisHXuFPFQyMpBHuBcBBGJE4PUL0yU9hS8QxshyMg0EEAhSwJUBVpBWPIYAAjEskHPD5VK0ZpVfM/zjwLby6dDxXu8duOJlabTrD7/a4SYEEEAgEIGSgzvLzLYPBvII9yKAQAwItGwUL8/MS4uBmTAFBBBAoHYCtgywMjIyajcrnkYAAQQCFCh87SXJf+k5v576euh4yW62n9d7D/jlB+n1vn9BmF+dcRMCCCDgIfDExEdkZUEHTBBAwEUCQzolytVTUlw0Y6aKAAIIeBewZYB1ww03SE5ODmuGAAII2E4gLi5OOnXqVO24UgoLZPSSp2w3bgaEAAKxIZB5+DiZ3+CS2JgMs0AAAb8EZg1NlhkDk/y6l5sQQACBWBYgwIrw6jZp0iTCPdIdAvYQiKWdlR07dpT4+HivsHVys2X4a/7t5LLHyjAKBBBwmsClY1+Wn0oaOW3YjBcBBIIUuPH4VOl3CAXcg+TjMQQQiCEBWwZYMeTLVBBAwEECuyYMloriIp8j/mLgaNne9hCv9x206X/S5fMPfLbBDQgggECwAt8NP12uipse7OM8hwACDhP49znp0qQuBdwdtmwMFwEEwiBAgBUGVJpEAAFnCmSddaqUbv7W5+Dz6jeUj0YdLUVp6XvdWy87UwaselWSigp9tsENCCCAQNACDRrJiYe/HPTjPIgAAs4RaF4/Tp4/e+//vuGc0TNSBBBAILQCBFih9aQ1BBBwsEDeg3dKwX9f9GsGhel15MdO3SVjv5YSV1EuzX7fKu2+XS+JJSV+Pc9NCCCAQG0E3h53rTxaPKQ2TfAsAgg4QGBwx0S55lgKuDtgqRgiAghEQIAAKwLIdIEAAs4QKHpvteRcS3FkZ6wWo0TA3QLF7bvLya3ucTcCs0fABQKzhyXLtAEUcHfBUjNFBBDwQ8DWAVZmZqa8+eabUlRUfU2azp07S9++ffeZ6p9//imffPKJaBtlZWWm4LIWUO/Zs6e0bNnSD5rqb9H23nnnHdm2bZsMHDhQOnTY93PWu3btkvfff192795t+m7durX069dPUlNT92lY71mxYoXUr19fxowZIwkJFGms1QLxMAJBCpTvzpKMqWODfJrHEEAAgcgK/GPio/JOgfd6fJEdCb0hgEC4BG6fliq92vJ3g3D50i4CCDhLwNYB1o8//ijvvfeelJeXV6vqLcDauHGjCa/0OQ2DkpKSpKSkpDLI6tOnjxx66KFBr9T69evlq6++koqKCq8BVnZ2tgmkNHhr166d+eevv/4qjRo1krFjx0pKyt7bgD/++GPZvHmzDB8+XFq1ahX0uHgQAQRqL5A5+wQp++Wn2jdECwgggECYBXb1OVLOrntBmHuheQQQiKbA6xemS3oKBdyjuQb0jQAC9hGwdYClQdGXX34pbdu2NeGOP5fuilqzZo0Jq7p06SK9evUyO6A0wNJQ6/vvvzcB0rhx40ygFOhlta/t6eVtB9bnn38uX3/9tRx++OHStWtXc9/atWvlp59+ksGDB8vBBx9c2W1GRoasXLlSmjVrZubI7qtAV4T7EQitQN69t0jB6xRHDq0qrSGAQLgELhrzimwtbRCu5mkXAQSiKNBuv3j5x+y0KI6ArhFAAAF7Cdg6wHrrrbdk69at0rt3bznssMN8ymlotWrVKvn999+lffv2MmjQoL2e0dBJjyTqsUL9me6OCuQqLCw0YVNOTo4kJiZKQUGB1wBLd1/pEcYRI0ZUHlf87rvv5IMPPpCqO8Y0bPvtt99k9OjR0rx580CGw70IIBAGgaJ3VkjOTVeGoWWaRAABBEIv8O2IeXKdHB/6hmkRAQSiLjCpZ6KcP54C7lFfCAaAAAK2EbBtgFVcXGzCJq0PNXToUGnTpo1PNKtmlt6oO6waN27s85lAbtCaVj/88IPZ2ZWVlWWCp6o7sPS4oI5bw62JEydKvXr1TBdWgKX1svQZvfR5raV10EEH7RO2BTIu7kUAgdAJlP3+m2TOPCZ0DdISAgggEE6BJs3lxO7+fT01nMOgbQQQCL3AxZNSZGy3xNA3TIsIIICAQwVsG2BpHally5YZVt0t9c0338gff/xh6k6lp6ebHVmdOnUyxwOtS48H6i6npk2bmlpTWvsqVNeWLVtMUXbdJaWF1t9++22vAZb2p7u0dAfWyJEjpUWLFmYIVXdg6W4xazeXjrVhw4ahGirtIIBALQUyT54iZdu31bIVHkcAAQQiI7Bi/E3yZFH/yHRGLwggEDGBp89MkwMb///fdSLWMR0hgAACNhWwbYBl7U5SNw2t9NJASoMfq/7UAQccYOpGJScnm59/+umnsmHDBlMzS0Ov//3vfyY40qN/WltK60xpAXf9GmEgl+620qOJOg4Nr7R2loZP3nZgabtalF0LyddUA0sDMQ3btEaWfhmRCwEE7COQe8f1Uvjm6/YZECNBAAEEahAo7HSEnHrA7RghgEAMCTSrFycvLEiPoRkxFQQQQKD2ArYNsDSI0kAqLi7O1LPS4EkDLP2yoIZS+rPS0lLzNcF+/foZCQ2Ovv32W3PcUEMnrVWl4Zbu0tIjifqs1q7S+7VNfy4NzLROlRZv9/x6YU0BVnVfIdSdYRqA6Tj0mKG2rUcddUcZFwII2EegcPlrknvnDfYZECNBAAEEfAg8NOFxWVv4/x+JAQwBBJwtMLxzolwxmfpXzl5FRo8AAqEWsG2ApQGVBlX777+/DBs2bJ+v8+lX/vRrf55fFLSKvitSamqqCaq0vpReugtLvwS4fft284wGSf7sxLL6adWq1V7jqCnA0v527dpljhxqDS8N0Fq3bi0DBgwwgZq2+cUXX0jfvn3NMUgN2z788EPZuXOnCez2228/UyfLqp8V6kWnPQQQqFmg9KcfJOuMaTAhgAACjhH4o/8xcm7aOY4ZLwNFAIGaBRaMTZbJh4euHAreCCCAQCwI2DbA8oWru6u0RpYGUxr26I6q1atXy88//2wCI29fGbQKrGux927dupkjfjVd+jVDrXWlgdf48eOlbt26lbf7CrCqazcvL0+WL19udl1piGZ9GVF/XUMy3WX2448/Slpa2j59+jLh5wggEDqBjJOOlPKdf4SuQVpCAAEEwixw3ujXZUfZ//93lTB3R/MIIBBGgUdPT5ODm1P/KozENI0AAg4UcGyA5RlGWV8CtI4Q1q9fXyZMmGBCoKrXunXrTH2qli1bmgCpukuDMQ2pqvsKYrABlo5x8+bNlV9W1OL0uttMj0Lqjiy9dGeZ1u/q3bu3KVbPhQACkRfIufkqKXr7zch3TI8IIIBAkAJfjzpHbiznK6pB8vEYArYRaFQnTl46lxIjtlkQBoIAArYRsHWAlZ+fb3Y/aQH2qpcGWLqTSY/fWQGWVTercePGpraUPlv12rRpk3z00Uc+AyyriLzW2fLn8hWIaRsZGRkmFNNi8lp8Xuelu8a2bt1aGWjpfVbf+gXDUaNG+dM99yCAQIgFCv77ouQ9eGeIW6U5BBBAIHwCFfu1lJO6PBu+DmgZAQQiIjDs0ES58hjqX0UEm04QQMBRArYMsPbs2WOOB+qxuv79+5s6UVUvPQZoFUIfMWKECaR++eUXeffdd02dKd2BpTuxql7WDiw9rldTOLRjxw5Tw8r64mHVdvTXtQi7VSRev4g4dOjQGhffKgY/evRoU+dKLw20/vjjD7Hm4Blg6T017RJz1JvGYBFwmEDJxq9l94LZDhs1w0UAAbcLvDHxNnm2oLfbGZg/Ao4WOG9cshzZi/pXjl5EBo8AAmERsGWApcHQqlWrRGtQaRF3DXGq7sKygqiGDRuaWlFatF2P/emuLP0KoNa36tq1615ouqNLQy+tn6XH87p06RI0aqBHCK1dVVYxeKtjdmAFvQQ8iEB4BcrLJeP48VK+Oyu8/dA6AgggEEKBgsP6y6zmN4WwRZpCAIFICzw1N01aNaH+VaTd6Q8BBOwvYMsAS9ms3VTl5eWmQHufPn1MgXP9d/2Cn9aO0kt3aHXo0KFS2vpqoAZeGlLpz7Sou4ZbujtLv0LYoEEDc8RQC6kHewUSYGkgZ9XTqvr1w+pqYOk8ahuyBTs3nkMAgb8Ecq66SIo+fBcOBBBAwFEC9014Sj4sbOOoMTNYBBD4S+CARnHyz3nB/x0FRwQQQCCWBWwbYCm6FjPXulYaWmkgpQGWdXRPQyktcF71S4IaFunurO+//14qKirMM/pscXGxaUeP/A0bNswcObSu3NxcWbp0qRQUFFTW0/K16IEEWFu2bDHHEfUopFWo3Wrfs1i87s7SS2ti6c4yDbt0ZxkXAghERyD/uadkzxMPRadzekUAAQSCFNg+6Hi5IHlekE/zGAIIRFNgYo9EuWAC9a+iuQb0jQAC9hWwdYClbH/++ad88sknojWvNJzSMEqLtOuOrObNm1cr+/PPP4vuYtLnNLjSIEsDol69ekm9evX2ei6cAZb1tUQN0PSoY926+37eWvv/4IMPTC0svbT2lRamrzpO+75GjAyB2BQo/uITyb747NicHLNCAIHYFYiPl7NGvC4Z5eziiN1FZmaxKqDF27WIOxcCCCCAwL4Ctg+wIrVouvtKC8dr3SzPI4mR6p9+EEDAfgIV+XskY/rRUpGbY7/BMSIEEECgBoH1Yy6UW0snYYQAAg4TeOX8dKmXFuewUTNcBBBAIDICBFgiZofWxo0bzY6tkSNHSrNmzSKjTy8IIGB7gZwbLpeiNatsP04GiAACCHgKlLdsK9M6PgkKAgg4SKBrqwS5ZyblQxy0ZAwVAQQiLECAJSL6dcK3335bOnbsyO6rCL+AdIeA3QUK33xNcu+4we7DZHwIIIDAPgKvTLxTXijohQwCCDhEYNbQZJkxMMkho2WYCCCAQOQFCLAib06PCCDgIIHynX9I5slTpKKkxEGjZqgIIICAyJ7uQ2R2k2uhQAABhwg8NCtNOraId8hoGSYCCCAQeQECrMib0yMCCDhMIPuKC6R43fsOGzXDRQABBETuGv+MfFL011eOuRBAwL4CzevHyfNn8+EF+64QI0MAATsIEGDZYRUYAwII2Fqg4L8vSt6Dd9p6jAwOAQQQ8Cawbcg0WZh4BjgIIGBzgUk9E+X88Sk2HyXDQwABBKIrQIAVXX96RwABBwiUbf1FMmcd54CRMkQEEECgikByipwx+L+SW5EGDQII2Fjg+uNSZUD7BBuPkKEhgAAC0RcgwIr+GjACBBBwgMDuhfOk5MvPHTBShogAAgjsLfDpuEvkzuJxsCCAgE0FkhNF3lhYRxIof2XTFWJYCCBgFwECLLusBONAAAFbC+Q//7TsefxBW4+RwSGAAALeBMpbt5dph/wDHAQQsKnAkE6JcvUUjg/adHkYFgII2EiAAMtGi8FQEEDAvgKl322SrPkn23eAjAwBBBCoQWDJxLvlPwU9MEIAARsKXHJkiozpmmjDkTEkBBBAwF4CBFj2Wg9GgwACNhbIOnuWlG76xsYjZGgIIICAd4HcXiPkjIZXwoMAAjYUeOWCdKmXGmfDkTEkBBBAwF4CBFj2Wg9GgwACNhbY8+TDkv+vJ2w8QoaGAAIIVC9w6/h/yfqiAyBCAAEbCfRplyA3n5BqoxExFAQQQMC+AgRY9l0bRoYAAjYTKPnfetl9wVybjYrhIIAAAv4J/DLsFLkk/lT/buYuBBCIiMD541NkUk+OD0YEm04QQMDxAgRYjl9CJoAAApEUyJx9opT98mMku6QvBBBAICQCcel15ZR+S6RQkkPSHo0ggEDtBZacmy4N63B8sPaStIAAAm4QIMBywyozRwQQCJlA3uK7pWDJ8yFrj4YQQACBSAp8OP4Kua9oZCS7pC8EEKhGgOODvBoIIIBAYAIEWIF5cTcCCLhcoPiTDyX7svNcrsD0EUDAqQJlB3eW6W0fdOrwGTcCMSVwwYQUmdiD44MxtahMBgEEwipAgBVWXhpHAIGYEygrk8yTp0jZH7/H3NSYEAIIuEPgxQn3yX8Lu7pjsswSARsL8PVBGy8OQ0MAAVsKEGDZclkYFAII2Fkg966bpHDZK3YeImNDAAEEqhXI7j1W5tZbhBACCERRYFCHBLl2Kl8fjOIS0DUCCDhQgADLgYvGkBFAILoCRWvflpzrLo3uIOgdAQQQqIXAjeOel6+L969FCzyKAAK1Ebjs6BQZ2YXjg7Ux5FkEEHCfAAGW+9acGSOAQC0FKvbkmWOE5dm7a9kSjyOAAALREdgy4nS5XKZHp3N6RcDlAqlJIq9dWEcS4l0OwfQRQACBAAUIsAIE43YEEEBABXJvv04KV7wBBgIIIOBMgQaNZHqvf0tZHDtAnLmAjNrJAuO6J8pFE1OcPAXGjgACCERFgAArKux0igACThco/vQjyb70XKdPg/EjgICLBd6bcLU8WDjMxQJMHYHoCNx6YqoccXBCdDqnVwQQQMDBAgRYDl48ho4AAtEV2H3ObCn59uvoDoLeEUAAgSAFSjt0kxkH3hvk0zyGAALBCLRoGCfPzk8P5lGeQQABBFwvQIDl+lcAAAQQCFag4OUXJO+hu4J9nOcQQACBqAv8a8ID8nphl6iPgwEg4BaBGQOTZNbQZLdMl3kigAACIRUgwAopJ40hgICbBMozd0nm7BOlIjfHTdNmrgggEEMCWX0nybw6F8bQjJgKAvYWeHJOmrRuSvV2e68So0MAAbsKEGDZdWUYFwIIOEIg795bpeD1JY4YK4NEAAEEvAlcO/ZF2VjSHBwEEAizQK+2CXL7tNQw90LzCCCAQOwKEGDF7toyMwQQiIBAyVefy+4L50WgJ7pAAAEEwiPw3eh5clXZ8eFpnFYRQKBS4OJJKTK2G1/+5JVAAAEEghUgwApWjucQQACBvwV2L5wvJV9+hgcCCCDgTIEmzeSk7i9KhcQ5c/yMGgEHCNRJiZNXLkiXeH6bOWC1GCICCNhVgADLrivDuBBAwDEChW+8LLn33OKY8TJQBBBAoKrAmgnXysOFQ4BBAIEwCRxzRJKcPYbi7WHipVkEEHCJAAGWSxaaaSKAQPgEKvJyJfP0E6V8187wdULLCCCAQBgFig89XE5ucUcYe6BpBNwtsHhWmnRoQfF2d78FzB4BBGorQIBVW0GeRwABBEQkb/HdUrDkeSwQQAABxwo8PWGxLC/s5NjxM3AE7CrQvXWC3DWD4u12XR/GhQACzhEgwHLOWjFSBBCwsUDJxg2ye8FpNh4hQ0MAAQRqFsgYMFnOSj0XJgQQCLEAxdtDDEpzCCDgWgECLNcuPRNHAIFQC2Rfdr4Uf/JBqJulPQQQQCBiAleM+Y/8UNo0Yv3REQKxLtAwPU6WnJce69NkfggggEBEBAiwIsJMJwgg4AaBwpVLJfe2a90wVeaIAAIxKrBx7AK5tmRKjM6Oaf1fe/cdbVdZ5gH4Pef2EDoJBBK6QIAgNdRQAykiiBQp0lGKFBEREKUIQ1EBiRhQiogURwZnYBSdURQVFBQVQSKCiCCgIqTn5vY765wA4tBuOWWX56x1FzDu7/ve93n3mj9+a599CNRe4KDtmuKYnb28vfbyTiRAIIsCAqwsTlVPBAjURaC/qzPmHHNQ9L7wXF3OdygBAgSGLbDyqnHgRrcMexsbECCwRODrx7fFqst7ebv7gQABApUQEGBVQtEeBAgQeEVg0fUzo/22G3kQIEAgtQI/mH5hXNexfWrrVziBpAjsNL4xztmnJSnlqIMAAQKpFxBgpX6EGiBAIEkCPU89EXOO/WCSSlILAQIEBiXQufE2cfjoiwe1xsUECLxR4LMHtcYWazWgIUCAAIEKCQiwKgRpGwIECLwqMP/8M6Lzpz8CQoAAgdQKXD/9mvh+x/qprV/hBOotMH7VYlx1RFu9y3A+AQIEMiUgwMrUODVDgEASBDrv/UHMv/CTSShFDQQIEBiSwIuT9o+Tm04Y0lqLCBCIOH3Plpi6SSMKAgQIEKiggACrgpi2IkCAwKsCc44/LHqefBwIAQIE0ilQKMQZu98Rz/Qsn876VU2gjgKjlynEbSeOqGMFjiZAgEA2BQRY2ZyrrggQqLPA4rvuiIUzLq1zFY4nQIDA0AV+N/WjcWHX3kPfwEoCORU4eufmOHi7ppx2r20CBAhUT0CAVT1bOxMgkGeBnp6Yc/yh0fP0U3lW0DsBAmkWWG2NOHB9v6qa5hGqvfYCzY0R/3HKiFiqpVD7w51IgACBjAsIsDI+YO0RIFA/gcXf+kYsnHl5/QpwMgECBIYp8D/TL4qvdmw7zF0sJ5Afgf23borjdmvOT8M6JUCAQA0FBFg1xHYUAQL5EujvWByld2H1/uWZfDWuWwIEMiOw+N2T4sgVP5OZfjRCoNoCt5wwIlZZztNX1Xa2PwEC+RQQYOVz7romQKBGAu3fvDkWfWVGjU5zDAECBCov8OXp18aPOtat/MZ2JJAxgembNsZp01sy1pV2CBAgkBwBAVZyZqESAgQyKNC/cEH5XVi9f30hg91piQCBPAj8daeD49SGD+WhVT0SGJbAtce0xdqji8Paw2ICBAgQeGsBAZa7gwABAlUWaL/1q7HohqurfIrtCRAgUB2BQlNzfGznb8bzvctW5wC7EsiAwK4bNcbZe3v6KgOj1AIBAgkWEGAleDhKI0AgGwJ9c2fHnOMOi76XXsxGQ7ogQCB3Ar+delpc3LVn7vrWMIGBCnzpiLbYYFVPXw3Uy3UECBAYioAAayhq1hAgQGCQAotuujbab7p2kKtcToAAgWQI9K+xbhy0jv8floxpqCJpAjtu0Bjnvt/TV0mbi3oIEMiegAArezPVEQECCRQoPX1Vfgpr7uwEVqckAgQIvLPA3dMvjZs6Jr7zha4gkDOBGYe1xkZjG3LWtXYJECBQewEBVu3NnUiAQE4FSu/BKr0Py/KhdG4AACAASURBVIcAAQJpFFi0xS5x9LLnpLF0NROomsCk9RvjvH09fVU1YBsTIEDgdQICLLcDAQIEaiRQ+iXC0i8Sln6Z0IcAAQJpFLhq2vVxX+faaSxdzQSqIuDpq6qw2pQAAQJvKiDAcmMQIECghgKLvjIj2r95cw1PdBQBAgQqJ/D8rofFaXFk5Ta0E4EUC+w0vjHO2cfTVykeodIJEEiZgAArZQNTLgEC6Rbo/cszMef4w6K/Y3G6G1E9AQK5FCiMWCpO2u4b8WLfyFz2r2kCrxeYeWRbrD/GLw+6KwgQIFArAQFWraSdQ4AAgVcEFs68PBZ/6xs8CBAgkEqBX089PT7bNT2VtSuaQKUEdt+4Mc7cy9NXlfK0DwECBAYiIMAaiJJrCBAgUEGBnqefKr8LK3p6KrirrQgQIFAbgb61x8fBa86szWFOIZBQges/1BZrjvL0VULHoywCBDIqIMDK6GC1RYBAsgUWzrg0Ft91R7KLVB0BAgTeQuCu6Z+NWzu24kMglwJ7bd4Up0xtzmXvmiZAgEA9BQRY9dR3NgECuRXoefLx8ruwfAgQIJBGgYUT94hjRp6VxtLVTGDYAredOCJGL1MY9j42IECAAIHBCQiwBuflagIECFRMYOGXr4zFt99Ssf1sRIAAgVoKfGHajfFA5xq1PNJZBOoucPB2TXH0zp6+qvsgFECAQC4FBFi5HLumCRBIgkDf7Jdi7snHRO/fXkhCOWogQIDAoASe3e2o+ET/oYNa42ICaRZYpq0Qt36kLdqaPX2V5jmqnQCB9AoIsNI7O5UTIJABgcV33h4Lv/i5DHSiBQIE8iZQWGa5OG6rm2NO/1J5a12/ORU4fnJz7DexKafda5sAAQL1FxBg1X8GKiBAIOcCc08/Ibp/81DOFbRPgEAaBX457cy4rHNKGktXM4FBCayxUjFu+HDboNa4mAABAgQqKyDAqqyn3QgQIDBoga4H7495Z5866HUWECBAoN4CvetNiEPGzqh3Gc4nUHWBT72vJXbZsLHq5ziAAAECBN5aQIDl7iBAgEACBBZcdmF0fPeuBFSiBAIECAxO4D+nXxb/3rH54Ba5mkCKBLZcuyEuPbA1RRUrlQABAtkUEGBlc666IkAgZQK9zz4dc04+JvoXLkhZ5colQCDvAvO3fU98uO3jeWfQf4YFZhzWGhuNbchwh1ojQIBAOgQEWOmYkyoJEMiBQPstN8Sir16Tg061SIBA1gQ+P/WmeKhrXNba0g+B2HOzxjh1WgsJAgQIEEiAgAArAUNQAgECBEoC/V2dMffkY6Lnj38AQoAAgVQJPD35mDir75BU1axYAu8k0NoU8fXjR8QKIwvvdKn/nQABAgRqICDAqgGyIwgQIDBQgc57vhfzLz5noJe7jgABAokQKKywUhy96U2xMPxKWyIGooiKCBy3W3Psv3VTRfayCQECBAgMX0CANXxDOxAgQKCiAvPPPyM6f/qjiu5pMwIECFRb4IFpn4wvdO5e7WPsT6AmAu9apRjXHCWQrQm2QwgQIDBAAQHWAKFcRoAAgVoJdM96pPxVQh8CBAikSaBn/ObxwTGXpalktRJ4S4GLPtAaW6/jxe1uEQIECCRJQICVpGmohQABAq8ILPzylbH49lt4ECBAIFUCt0+/Iu7o2DRVNSuWwP8X2GNCY5zxXi9ud2cQIEAgaQICrKRNRD0ECBCIiL7ZL5Wfwur92ws8CBAgkBqBudvvHce1fDQ19SqUwP8XaGmM+NpxI2LUMl7c7u4gQIBA0gQEWEmbiHoIECDwisDiO2+PhV/8HA8CBAikSuCSqbfEw12rpqpmxRJ4VeCEyc2x70QvbndHECBAIIkCAqwkTkVNBAgQeEVg7uknRPdvHuJBgACB1Ag8NfnYOLvvwNTUq1ACrwpMGNcQXzi0FQgBAgQIJFRAgJXQwSiLAAECJYGuB++PeWefCoMAAQKpESiMHhOHbXRjdBaaU1OzQgmUBK48rDU2HuvF7e4GAgQIJFVAgJXUyaiLAAECrwgsuOzC6PjuXTwIECCQGoH7p30qvti5W2rqVSiBA7ZpimN3Fbq6EwgQIJBkAQFWkqejNgIECJRe6P7SizH39I9E71+e4UGAAIFUCHRP2DoOHXVJKmpVJIGxKxTjxmPbouC97W4GAgQIJFpAgJXo8SiOAAECSwQ6f/rDmH/+mTgIECCQGoHbps+IOzsmpKZeheZX4IL9WmO79Xx1ML93gM4JEEiLgAArLZNSJwECuRdY9JUZ0f7Nm3PvAIAAgXQIvDxp3/hI04npKFaVuRV4z2aN8bFpLbntX+MECBBIk4AAK03TUisBAvkW6OmJ8q8SPvpwvh10T4BAagQumHJrPNY9JjX1KjRfAqOWLsQNH26LES2+O5ivyeuWAIG0Cgiw0jo5dRMgkEuBUnhVCrGipyeX/WuaAIF0CTy5+/Hx6d4D0lW0anMj8Ol9WmLn8Y256VejBAgQSLuAACvtE1Q/AQK5Eyh9jbD0dUIfAgQIJF2gsNrqcfB610dvQUiQ9Fnlrb5p726Mj7/HVwfzNnf9EiCQbgEBVrrnp3oCBHIqUHqhe+nF7j4ECBBIusBPpp0bMzt3TnqZ6suRwOhlCnH9h3x1MEcj1yoBAhkREGBlZJDaIEAgXwK9f3km5p7+keh76cV8Na5bAgRSJ9C16Q5x2AoXpK5uBWdX4Lx9W2LS+p4KzO6EdUaAQFYFBFhZnay+CBDIvEDH978TCy49P/N9apAAgfQL3Dztqvh250bpb0QHqRd43xZNcdKU5tT3oQECBAjkUUCAlcep65kAgcwILJxxaSy+647M9KMRAgSyKfDSjgfEiY3HZ7M5XaVGYM1Rxbj2mLYo+tHB1MxMoQQIEHi9gADL/UCAAIEUC/QvXFD+KmHPk4+nuAulEyCQdYFCU1Ocs8vN8Yee0VlvVX8JFvj8Ia2x2RoNCa5QaQQIECDwdgICLPcHAQIEUi7Q9cufx7yzTkl5F8onQCDrAo/vcWKc17Nv1tvUX0IFDp/UHIdNakpodcoiQIAAgYEICLAGouQaAgQIJFxg0U3XRvtN1ya8SuURIJBrgdXXiYPWvTb6w/e3cn0f1KH5LdZqiM8e1FqHkx1JgAABApUUEGBVUtNeBAgQqKNA6Sms0tNYPgQIEEiqwI+mnx9f7tgxqeWpK4MCrU0RXz66LcauUMxgd1oiQIBAvgQEWPmat24JEMiwQOk9WKX3YZXei+VDgACBJAp0bLFzHLHsuUksTU0ZFTjjvS2xx4TGjHanLQIECORLQICVr3nrlgCBjAuUfpGw9MuEPgQIEEiqwI3Tro7vdW6Q1PLUlSGBvbdoipOnNGeoI60QIEAg3wICrHzPX/cECGRQYMGl50fH97+Twc60RIBAFgRe3OnAOLnh2Cy0oocEC6w/phgzj2xLcIVKI0CAAIHBCgiwBivmegIECCRcoH/B/Jj3yY9G9+9/l/BKlUeAQB4FCm0j4qxJX4s/9ayUx/b1XAOBQiHi6iPb4l2reO9VDbgdQYAAgZoJCLBqRu0gAgQI1E6g5/HHyiFW3/x5tTvUSQQIEBigwGNTTo4LuvcZ4NUuIzA4gdOmt8T0Tb33anBqriZAgEDyBQRYyZ+RCgkQIDAkgc4f/k/Mv+jTQ1prEQECBKoqsPYGceCaV1f1CJvnU8B7r/I5d10TIJAPAQFWPuasSwIEcirQfvP1sejGL+e0e20TIJBkgR9MvzCu69g+ySWqLWUCG49riCsPbU1Z1colQIAAgYEKCLAGKuU6AgQIpFRgwaXnRcf3705p9comQCCrAosnTo4jR56d1fb0VWOBpVoK8aUjWmPcit57VWN6xxEgQKBmAgKsmlE7iAABAvUR6F+0cMlL3R97pD4FOJUAAQJvIXDdtGviB53r8yEwbIHz3t8Skzbw3qthQ9qAAAECCRYQYCV4OEojQIBApQR6nng85n3ylOibO6dSW9qHAAECwxb4286HxEeLxwx7HxvkW+DIHZvjgzs05RtB9wQIEMiBgAArB0PWIgECBEoCnfd+P+Zf6Os67gYCBJIjUFxm2fj41l+NZ3uXT05RKkmVwG4bNcYn925JVc2KJUCAAIGhCQiwhuZmFQECBFIp0H7rV2PRDX75K5XDUzSBjAo8OuWj8W/de2e0O21VU2C9McX44uFt0ei1V9VktjcBAgQSIyDASswoFEKAAIHaCCz43Gei43++XZvDnEKAAIF3EOhfb0IcNHYGJwKDEii9tH3G4a2x5krSq0HBuZgAAQIpFhBgpXh4SidAgMBQBPoXty95qfujDw9luTUECBCouMD3pl8UN3ZsW/F9bZhdgQv2b43t3tWQ3QZ1RoAAAQJvEBBguSkIECCQQ4GePz5RDrH6Zr+Uw+61TIBA0gQWbT0ljl7qzKSVpZ6ECpwwuTn2neil7Qkdj7IIECBQNQEBVtVobUyAAIFkC3T+5J6Y/5mzkl2k6ggQyI3ANVOvjXu71s1NvxodmsD7t2qKj+zePLTFVhEgQIBAqgUEWKken+IJECAwPIH2b3wtFl33peFtYjUBAgQqIPDCLofGxwpHVWAnW2RVYIf1G+L8fVuz2p6+CBAgQOAdBARYbhECBAjkXGDBZf8WHd+9M+cK2idAoN4CxRVWilM2vy7+2rdsvUtxfgIF1h9TjC8c2hbNjQksTkkECBAgUBMBAVZNmB1CgACB5Ar0d3Ysean7b3+d3CJVRoBALgQennJaXNK9Zy561eTABVYcWYgrDm2N1Zb3i4MDV3MlAQIEsicgwMreTHVEgACBQQv0/PmpmH/uJ6L3+b8Meq0FBAgQqJRA34abxcGrXF6p7eyTAYFCIeLyD7bGJuP84mAGxqkFAgQIDEtAgDUsPosJECCQHYHuxx6J+ed9IvrmzM5OUzohQCB1At+efmnc3DExdXUruDoC5+zTEjuN973B6ujalQABAukSEGCla16qJUCAQFUFun758/KTWP1dnVU9x+YECBB4K4EF206PD7WdDohAnDSlOd63RRMJAgQIECBQFhBguREIECBA4F8EOn/8g5h/wSepECBAoG4CV029Pu7rWrtu5zu4/gKHT2qOwyYJr+o/CRUQIEAgOQICrOTMQiUECBBIjEDH3XfGgsv/LTH1KIQAgXwJ/GXXw+P0OCJfTev2NYF9tmyKE/doJkKAAAECBP5FQIDlhiBAgACBNxVY/B+3xsJrvkCHAAECNRcojl4lTphwbbzUP7LmZzuwvgK7b9wYZ+7VUt8inE6AAAECiRQQYCVyLIoiQIBAMgQWfe0r0f7165JRjCoIEMiVwK+mnh6f65qeq57z3ux272qIC/ZvzTuD/gkQIEDgLQQEWG4NAgQIEHhbgYVXXxGL77iNEgECBGoq0DthYhwy6tKanumw+glsukZDfO6g1igW61eDkwkQIEAg2QICrGTPR3UECBBIhMCCyy6Mju/elYhaFEGAQH4E7pz22bitc6v8NJzTTjdYtRifPag1lmop5FRA2wQIECAwEAEB1kCUXEOAAAECMf8zZ0XnT+4hQYAAgZoJzN9uz/hw62k1O89BtRdYa3QxLj2wNVYcKbyqvb4TCRAgkC4BAVa65qVaAgQI1FVg3pknR9dDD9S1BocTIJAvgSum3BgPdq+Rr6Zz0u3YFYpxyYGtMWY54VVORq5NAgQIDEtAgDUsPosJECCQP4G5Jx8d3bMezV/jOiZAoC4Cz+x2VJzRf2hdznZo9QRWWbYQFx/YGquv6KVX1VO2MwECBLIlIMDK1jx1Q4AAgZoIzD76A9H7zNM1OcshBAjkW6C46rj40AZXx7xYKt8QGep+1DKFuPgDrbHWKOFVhsaqFQIECFRdQIBVdWIHECBAIJsCLx+0Z/T948VsNqcrAgQSJfCLqWfG5V1TElWTYoYmsNLShbjogNZYZ2Xh1dAErSJAgEB+BQRY+Z29zgkQIDBsgZf22iX62xcNex8bECBA4O0EejbZJj640sWQUi6w4ivh1brCq5RPUvkECBCoj4AAqz7uTiVAgEBmBP4xeWJmetEIAQLJFbhj2mVxe+fmyS1QZW8rMGrpQlx4QGsIr9woBAgQIDBUAQHWUOWsI0CAAIHXBF7+wPToe/klIgQIEKiawNzt94rjWk6t2v42rp7AyssW4sL9W2Pt0b42WD1lOxMgQCD7AgKs7M9YhwQIEKiJwJwTDoueJx6vyVkOIUAghwKNjfG53W6IX3WPy2Hz6W15teWLccH+LbHGSsKr9E5R5QQIEEiGgAArGXNQBQECBDIhMO9Tp0XXAz/NRC+aIEAgeQJP73ZMnNV/SPIKU9GbCqw5qhgX7NcSqy4vvHKLECBAgMDwBQRYwze0AwECBAi8TmDBFRdHx3f+kwkBAgQqLlBcfe04Yp2ror3QVvG9bVhZgfXHFOMz+7VG6VcHfQgQIECAQCUEBFiVULQHAQIECPyLwKKbro32m66lQoAAgYoL/HzqJ+PKrt0rvq8NKyewyeoN8Zn9WmLpVuFV5VTtRIAAAQICLPcAAQIECFRFoPQUVulpLB8CBAhUUqB70+3j0BUurOSW9qqgwDbrNsR5+7ZGU0MFN7UVAQIECBCICAGW24AAAQIEqibQec/3Yv7F51RtfxsTIJBPgW9OuyK+1blpPptPcNe7bNgYn3pfS4IrVBoBAgQIpFlAgJXm6amdAAECKRDovP/HMf/c01NQqRIJEEiLwOwd9okTmk9OS7m5qHOvzZvilKnNuehVkwQIECBQHwEBVn3cnUqAAIFcCXT96sGYd8ZJuepZswQIVE+g0NoWF+14bfy2Z7XqHWLnAQscsn1THLWT8GrAYC4kQIAAgSEJCLCGxGYRAQIECAxWoPuxR2LemSdH/+L2wS51PQECBN4g8MfJx8an+g4kU2eB4yc3x34Tm+pcheMJECBAIA8CAqw8TFmPBAgQSIhAz1NPxvwLzore555NSEXKIEAgrQKFtdeLD67+xeguevKnXjM8a6+WmLxxY72Ody4BAgQI5ExAgJWzgWuXAAEC9RbofeG5WHDJudE969F6l+J8AgRSLnDftE/FVZ27pbyL9JW/TFuh/LL2LdbyU4Ppm56KCRAgkF4BAVZ6Z6dyAgQIpFagb/ZLseCS86Lr179IbQ8KJ0Cg/gJdm0+Kw5b7TP0LyVEFa40qlsOrNUcVc9S1VgkQIEAgCQICrCRMQQ0ECBDIoUB/+6KYf8m50fWzn+Swey0TIFApgVunzYi7OidUajv7vI3AxHUa4uy9W2Jka4ETAQIECBCouYAAq+bkDiRAgACB1wT6+mLBlZdEx3f+CwoBAgSGJPDypH3jI00nDmmtRQMX2HOzxjh1WsvAF7iSAAECBAhUWECAVWFQ2xEgQIDA4AUW335LLPzylYNfaAUBArkXKCy9TJy/7TUxq2dM7i2qBXD0zs1x8HZ+abBavvYlQIAAgYEJCLAG5uQqAgQIEKiyQNcD98XCmZdF7wvPV/kk2xMgkDWBJyYfH+f0HZC1tureT0MxovRLg7ts6JcG6z4MBRAgQIBACLDcBAQIECCQGIHe556NhTMvj65f/CwxNSmEAIHkCxTWHR8Hj5sRvQVBS6WmtfqKxTjjvS2xwape1l4pU/sQIECAwPAEBFjD87OaAAECBKogsPDqK2LxHbdVYWdbEiCQVYEfTzs3ru7cOavt1bSv7d7VUA6vvKy9puwOI0CAAIF3EBBguUUIECBAIJECi//7W7Fo5mXR392dyPoURYBAsgQ6t9gpDl/2vGQVlcJqPrBNU3x41+YUVq5kAgQIEMi6gAAr6xPWHwECBFIs0P3wQ+WvFPb86Y8p7kLpBAjUSuCmaVfF3Z0b1eq4TJ1TKESc/p6WmLKJr2FmarCaIUCAQIYEBFgZGqZWCBAgkEWBvpf/EQu/dHl0/uSeLLanJwIEKijwjx0PiJMaj6/gjvnYau3Rxfj4e1pi/THed5WPieuSAAEC6RQQYKVzbqomQIBA7gQWffWaaL/lhtz1rWECBAYuUFx+xTh7y5nxZO/ogS/K+ZWTN26M06a3RLMHr3J+J2ifAAECyRcQYCV/RiokQIAAgVcEOn5wd/lprP4F85kQIEDgTQV+v/tH4vze/egMQODY3ZrjgK2bBnClSwgQIECAQP0FBFj1n4EKCBAgQGAQAj2PP1Z+L1b3rEcHscqlBAjkRmC9jeOgsTOiPwq5aXmwja62fDFOndYcm63ZMNilridAgAABAnUTEGDVjd7BBAgQIDBUgf5FC8tPYnX877eHuoV1BAhkWOCH086Pr3TumOEOh97aLhs2lsOrpVoEfENXtJIAAQIE6iEgwKqHujMJECBAoCIC7bfdGIuun1mRvWxCgEB2BBZvuWscucyns9NQhTo5YXJz7DvRVwYrxGkbAgQIEKixgACrxuCOI0CAAIHKCnTe/+No//p10fPHP1R2Y7sRIJBqgRumzoz/7Rqf6h4qVfy6KxfjlKktseFqfmWwUqb2IUCAAIHaCwiwam/uRAIECBCosEB/+6JY9PXrYvHtt1R4Z9sRIJBWgb/vdGCc0nBsWsuvWN3v27IpTtqjuWL72YgAAQIECNRLQIBVL3nnEiBAgEDFBboevL/8NFb3449VfG8bEiCQLoHi6JXjE+++Kv7cu1K6Cq9QtcuNKMRJU5pj5/GNFdrRNgQIECBAoL4CAqz6+judAAECBCos0N/VGe1fvz5K78fyIUAg3wK/2+PkuLBnn9wh7DS+MU7cvTlWGOlF7bkbvoYJECCQYQEBVoaHqzUCBAjkWaDrV79Y8jTW7x7OM4PeCeRaoH/9TeKg1a7MlcEpU5tjr829qD1XQ9csAQIEciIgwMrJoLVJgACBXAr09ZXfjVUKsnwIEMinwP9OuzBu6Nw+881vvU5DnLB7c4xdwYvaMz9sDRIgQCCnAgKsnA5e2wQIEMiTQPcjvy4HWd2/eShPbeuVAIGIaJ84OY4aeXamLUrB1b5beeoq00PWHAECBAiEAMtNQIAAAQK5EWi/5YZykBU9PbnpWaMECER8Zeo18cOu9TNHUXrq6rjJzbH6ip66ytxwNUSAAAECbxAQYLkpCBAgQCBXAt2zHil/pbDrlw/kqm/NEsizwF93PiROLR6TGYKWxohjd2uOvbfw1FVmhqoRAgQIEHhHAQHWOxK5gAABAgSyKND+718vB1n9HYuz2J6eCBB4nUBxlVXjYxtfFc/1LZ96l102bIwP7dIcKy/rFwZTP0wNECBAgMCgBARYg+JyMQECBAhkSaDnid+Xv1LY9fOfZqktvRAg8CYCj+zx0bioZ+/U2oxeplAOrnbdqDG1PSicAAECBAgMR0CANRw9awkQIEAgEwKL77gt2m+7MfrmzslEP5ogQOCNAn3jN42Dx1yRSprSC9qP2aU5mmVXqZyfogkQIECgMgICrMo42oUAAQIEUi7Q+8JzUQqyFt95e8o7UT4BAm8l8N1pF8XXOrdNDdAm4xriqJ2bYsK4htTUrFACBAgQIFAtAQFWtWTtS4AAAQKpFOh+5Nex+D9ui86f/TiV9SuaAIG3Fli09ZQ4eqkzE080srUQR+7UFO/zkvbEz0qBBAgQIFA7AQFW7aydRIAAAQIpEui853vRfsdtUXpPlg8BAhkRaGiImZOviZ90r5vYhvbavCmO2LEplh3hJe2JHZLCCBAgQKAuAgKsurA7lAABAgRSIdDTUw6xFt9xa/TNfjkVJSuSAIG3F3h+l0PjtMJRiWPafM2GOHxSU2zs64KJm42CCBAgQCAZAgKsZMxBFQQIECCQYIHev72w5P1Y//nvCa5SaQQIDESguOrYOGn8VfH3/mUHcnnVrxmzXCEOm9Qce0zwhvaqYzuAAAECBFItIMBK9fgUT4AAAQK1FOj+3cNL3o91349qeayzCBCosMBv9jgtLu3Zs8K7Dm67hmLEoTs0x6E7NA1uoasJECBAgEBOBQRYOR28tgkQIEBg6AKdP/p+tN9xa/Q8/tjQN7GSAIG6CfRutEUcsvLn63b+nps1xge3b45Ry3jPVd2G4GACBAgQSJ2AACt1I1MwAQIECCRCoK+v/LXCUpDV99I/ElGSIggQGLjAt6ddEjd3bj3wBRW4cof1G+KQ7ZpjvTHFCuxmCwIECBAgkC8BAVa+5q1bAgQIEKiwQN+Lfy+HWKUwy4cAgfQILNhmenxoxOk1KfjdazTEQds2xVZrN9TkPIcQIECAAIEsCgiwsjhVPREgQIBAzQW6Zz1a/rXCzh/fU/OzHUiAwOAFCi2tceXOX4qfda89+MUDXLHeKsU4cNum2Gm8F7QPkMxlBAgQIEDgLQUEWG4OAgQIECBQQYGuB++PjrvvjM77763grrYiQKAaAs/ucnh8onBExbdec1QxDti6KaZsIriqOK4NCRAgQCC3AgKs3I5e4wQIECBQTYGuXz24JMj68Q+qeYy9CRAYhkBx7Bpx3HpfjNmx9DB2+efScSsWY/+tm+I9mwquKgJqEwIECBAg8DoBAZbbgQABAgQIVFGg+7e/jo67/ys67vleFU+xNQECQxV4aMrp8fnu6UNdXl63+orF2G9iU7xnM8HVsCAtJkCAAAECbyMgwHJ7ECBAgACBGgh0P/ZIdHz3zuj43n/X4DRHECAwUIHejSfGIaMvHejl/3Ld2qOL8f6tmmLauwVXQwK0iAABAgQIDEJAgDUILJcSIECAAIHhCvT8YVYsLgVZd98Z0dc33O2sJ0CgAgL/Ne2z8Y3OrQa80/jVirHPlk2x20aCqwGjuZAAAQIECAxTQIA1TEDLCRAgQIDAUAR6nnpyyRNZd98Z/V2dQ9nCGgIEKiQwb9s949i2095xty3Xaoj3bdkU276r4R2vdQEBAgQIECBQWQEBVmU97UaAAAECBAYl0PvM0689kdXfvmhQa11MgEBlBAojRsRlO8yMX/Ss8aYb7rpRY+y1eWNMGCe4qoy4XQgQIECAwOAFKkBPGgAACcBJREFUBFiDN7OCAAECBAhUXKD3+b+89kRW3/x5Fd/fhgQIvL3An3c9Ks6MQ1+7qFiM8tcE37t5Y4xboYiPAAECBAgQqLOAAKvOA3A8AQIECBB4vUDvi38rf62w9Nc3+yU4BAjUSKC4+lpxxJpfjBVGLx17btZY/mtrLtTodMcQIECAAAEC7yQgwHonIf87AQIECBCog0DfvLnRdf+90XnfvdH1i5/VoQJHEsiPQHHFUdE6eWo8ts7uMXHXDfLTuE4JECBAgECKBARYKRqWUgkQIEAgnwI9Tz2xJMi6797oefqP+UTQNYEqCDRvu2M5uGrZaXIVdrclAQIECBAgUEkBAVYlNe1FgAABAgSqLND1wH3lMKvz/nujf8H8Kp9mewLZE2gYu3q0Tp4WLbvsEQ2rjctegzoiQIAAAQIZFRBgZXSw2iJAgACBbAv0zZm95Kms+++NroceyHazuiNQAYGWXadE665TonmbHSqwmy0IECBAgACBWgsIsGot7jwCBAgQIFBhgZ4nHi8/kVUKtHqf+VOFd7cdgfQKNL5rg2jZdY9o2XG3aFh5THobUTkBAgQIECAQAiw3AQECBAgQyJBA189+8s+vGC5amKHOtEJgYAKF1tYoPW1VCq2at9xmYItcRYAAAQIECCReQICV+BEpkAABAgQIDF6g7+WX/vkVw1//YvAbWEEgZQJNEzYth1YtO+4apV8V9CFAgAABAgSyJSDAytY8dUOAAAECBN4g0PP4rOh66OfR9asHo/vRhwkRyIxAcbnly4FVKbhq2nTLzPSlEQIECBAgQOCNAgIsdwUBAgQIEMiRQM+fn4ruhx4sh1mlv+jry1H3Ws2CQMO4NaJ5sy2jabOtonmzraIwcukstKUHAgQIECBA4B0EBFhuEQIECBAgkFOB3r+98Low64Hob2/PqYS2ky5Q+nrgq4FV6d99CBAgQIAAgfwJCLDyN3MdEyBAgACBNwj0zZ2z5CuG5aezHoi+2S9TIlA3gdJTVaWnq8qh1dbb+QXBuk3CwQQIECBAIDkCAqzkzEIlBAgQIEAgEQL9HR1LwqxfPRBdDz0YvS88l4i6FJFtgSVfDSwFVtuX/3wIECBAgAABAq8XEGC5HwgQIECAAIG3FVgSZj1YDrN6/vQkLQIVE2jaZLNXAqsdonHNtSu2r40IECBAgACB7AkIsLI3Ux0RIECAAIGqCXQ/9kj56ayeJ34fPX+YFX1zZlftLBtnT6C4zLKvPWFVesqq0DYie03qiAABAgQIEKiKgACrKqw2JUCAAAEC+RDo/v3vloRZrwRaPX/+Uz4a1+WABBrXWjcaN9w4msaX/iZEwxprDWidiwgQIECAAAEC/19AgOWeIECAAAECBCom0PePF6N71qPR8/hj0V0OtmZF/+LFFdvfRskVKC67XDS+ElS9GloVWtuSW7DKCBAgQIAAgVQJCLBSNS7FEiBAgACB9AmUA61Zj0b370vB1qzo/ftf09eEit8g0Lje+PKTVeXQasMJ0bDqWEoECBAgQIAAgaoJCLCqRmtjAgQIECBA4M0EXn1KqxxolYKtWY+CSrhAccVR0bRhKayasOTrgBtuHNHQmPCqlUeAAAECBAhkSUCAlaVp6oUAAQIECKRUoPe5Z+O1v+efjZ5X/rsUdvnUTqDQ1BQNq42LhrGrR8Nqq0fjehuU311VHL1y7YpwEgECBAgQIEDgTQQEWG4LAgQIECBAILEC/Z2d/wy2SqHW8/8Muvrmz0ts3UkvbElA9WpQ9bp/rjwm6aWrjwABAgQIEMipgAArp4PXNgECBAgQSLtAKcB6/VNbr3+KqxR85f3TsPKYNw+pxq6edxr9EyBAgAABAikUEGClcGhKJkCAAAECBN5eoH/hguibO+eVv9nlf/a/2X/PmRN98+akgrPQ1ByFkSOjsNTIKIxcOoqlf5b/fWQUl1o6CsstV/7a36tPV5W+DuhDgAABAgQIEMiKgAArK5PUBwECBAgQIDA0gf7+18KuJSHXksDr1b/+0n8vXDi0vd9mVaGtrRxAFcuh1NL/+u+vBFXFkUv+7+Xgqrml4jXYkAABAgQIECCQFgEBVlompU4CBAgQIECAAAECBAgQIECAQE4FBFg5Hby2CRAgQIAAAQIECBAgQIAAAQJpERBgpWVS6iRAgAABAgQIECBAgAABAgQI5FRAgJXTwWubAAECBAgQIECAAAECBAgQIJAWAQFWWialTgIECBAgQIAAAQIECBAgQIBATgUEWDkdvLYJECBAgAABAgQIECBAgAABAmkREGClZVLqJECAAAECBAgQIECAAAECBAjkVECAldPBa5sAAQIECBAgQIAAAQIECBAgkBYBAVZaJqVOAgQIECBAgAABAgQIECBAgEBOBQRYOR28tgkQIECAAAECBAgQIECAAAECaREQYKVlUuokQIAAAQIECBAgQIAAAQIECORUQICV08FrmwABAgQIECBAgAABAgQIECCQFgEBVlompU4CBAgQIECAAAECBAgQIECAQE4FBFg5Hby2CRAgQIAAAQIECBAgQIAAAQJpERBgpWVS6iRAgAABAgQIECBAgAABAgQI5FRAgJXTwWubAAECBAgQIECAAAECBAgQIJAWAQFWWialTgIECBAgQIAAAQIECBAgQIBATgUEWDkdvLYJECBAgAABAgQIECBAgAABAmkREGClZVLqJECAAAECBAgQIECAAAECBAjkVECAldPBa5sAAQIECBAgQIAAAQIECBAgkBYBAVZaJqVOAgQIECBAgAABAgQIECBAgEBOBQRYOR28tgkQIECAAAECBAgQIECAAAECaREQYKVlUuokQIAAAQIECBAgQIAAAQIECORUQICV08FrmwABAgQIECBAgAABAgQIECCQFgEBVlompU4CBAgQIECAAAECBAgQIECAQE4FBFg5Hby2CRAgQIAAAQIECBAgQIAAAQJpERBgpWVS6iRAgAABAgQIECBAgAABAgQI5FRAgJXTwWubAAECBAgQIECAAAECBAgQIJAWAQFWWialTgIECBAgQIAAAQIECBAgQIBATgUEWDkdvLYJECBAgAABAgQIECBAgAABAmkREGClZVLqJECAAAECBAgQIECAAAECBAjkVECAldPBa5sAAQIECBAgQIAAAQIECBAgkBYBAVZaJqVOAgQIECBAgAABAgQIECBAgEBOBQRYOR28tgkQIECAAAECBAgQIECAAAECaREQYKVlUuokQIAAAQIECBAgQIAAAQIECORUQICV08FrmwABAgQIECBAgAABAgQIECCQFgEBVlompU4CBAgQIECAAAECBAgQIECAQE4F/g9yADFkX0bHlgAAAABJRU5ErkJggg=="/>
          <p:cNvSpPr>
            <a:spLocks noChangeAspect="1" noChangeArrowheads="1"/>
          </p:cNvSpPr>
          <p:nvPr/>
        </p:nvSpPr>
        <p:spPr bwMode="auto">
          <a:xfrm>
            <a:off x="802481" y="769938"/>
            <a:ext cx="2286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1" name="AutoShape 26" descr="Диаграмма ответов в Формах. Вопрос: 4. Педагогический класс на базе одной общеобразовательной организации. Количество ответов: 39&amp;nbsp;ответов."/>
          <p:cNvSpPr>
            <a:spLocks noChangeAspect="1" noChangeArrowheads="1"/>
          </p:cNvSpPr>
          <p:nvPr/>
        </p:nvSpPr>
        <p:spPr bwMode="auto">
          <a:xfrm>
            <a:off x="688181" y="846138"/>
            <a:ext cx="228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2" name="AutoShape 28" descr="Диаграмма ответов в Формах. Вопрос: 4. Педагогический класс на базе одной общеобразовательной организации. Количество ответов: 39&amp;nbsp;ответов."/>
          <p:cNvSpPr>
            <a:spLocks noChangeAspect="1" noChangeArrowheads="1"/>
          </p:cNvSpPr>
          <p:nvPr/>
        </p:nvSpPr>
        <p:spPr bwMode="auto">
          <a:xfrm>
            <a:off x="802481" y="998538"/>
            <a:ext cx="228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3" name="AutoShape 30" descr="Диаграмма ответов в Формах. Вопрос: 4. Педагогический класс на базе одной общеобразовательной организации. Количество ответов: 39&amp;nbsp;ответов."/>
          <p:cNvSpPr>
            <a:spLocks noChangeAspect="1" noChangeArrowheads="1"/>
          </p:cNvSpPr>
          <p:nvPr/>
        </p:nvSpPr>
        <p:spPr bwMode="auto">
          <a:xfrm>
            <a:off x="916781" y="1150938"/>
            <a:ext cx="2286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6" name="Rectangle 31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8" name="Rectangle 32"/>
          <p:cNvSpPr>
            <a:spLocks noChangeArrowheads="1"/>
          </p:cNvSpPr>
          <p:nvPr/>
        </p:nvSpPr>
        <p:spPr bwMode="auto">
          <a:xfrm>
            <a:off x="114300" y="-322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323609" y="7938"/>
            <a:ext cx="86912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Н</a:t>
            </a:r>
            <a:r>
              <a:rPr lang="ru-RU" sz="2000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аличие </a:t>
            </a:r>
            <a:r>
              <a:rPr lang="ru-RU" sz="20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права внеочередного, </a:t>
            </a:r>
            <a:endParaRPr lang="ru-RU" sz="2000" b="1" dirty="0" smtClean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ru-RU" sz="2000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первоочередного </a:t>
            </a:r>
            <a:r>
              <a:rPr lang="ru-RU" sz="20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или преимущественного </a:t>
            </a:r>
            <a:r>
              <a:rPr lang="ru-RU" sz="2400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приема</a:t>
            </a:r>
            <a:endParaRPr lang="ru-RU" sz="2400" b="1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83069" y="750343"/>
            <a:ext cx="2737199" cy="491319"/>
          </a:xfrm>
          <a:prstGeom prst="rect">
            <a:avLst/>
          </a:prstGeom>
          <a:solidFill>
            <a:srgbClr val="15B9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Внеочередное</a:t>
            </a:r>
            <a:endParaRPr lang="ru-RU" sz="24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3083794" y="743928"/>
            <a:ext cx="2885268" cy="491319"/>
          </a:xfrm>
          <a:prstGeom prst="rect">
            <a:avLst/>
          </a:prstGeom>
          <a:solidFill>
            <a:srgbClr val="15B9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Первоочередное</a:t>
            </a:r>
            <a:endParaRPr lang="ru-RU" b="1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6084168" y="743927"/>
            <a:ext cx="3059832" cy="491319"/>
          </a:xfrm>
          <a:prstGeom prst="rect">
            <a:avLst/>
          </a:prstGeom>
          <a:solidFill>
            <a:srgbClr val="15B9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Преимущественное</a:t>
            </a:r>
            <a:endParaRPr lang="ru-RU" b="1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55085" y="1303338"/>
            <a:ext cx="2737201" cy="5395637"/>
          </a:xfrm>
          <a:prstGeom prst="rect">
            <a:avLst/>
          </a:prstGeom>
          <a:ln>
            <a:solidFill>
              <a:srgbClr val="15B9E5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400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</a:p>
          <a:p>
            <a:r>
              <a:rPr lang="ru-RU" sz="1400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-  дети военнослужащих и граждан, указанных </a:t>
            </a:r>
            <a:r>
              <a:rPr lang="ru-RU" sz="140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в </a:t>
            </a:r>
            <a:r>
              <a:rPr lang="ru-RU" sz="1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пункте 8 статьи 24 Федерального закона от 27 мая 1998 г. N 76-ФЗ</a:t>
            </a:r>
            <a:r>
              <a:rPr lang="ru-RU" sz="140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"О статусе военнослужащих</a:t>
            </a:r>
            <a:r>
              <a:rPr lang="ru-RU" sz="1400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"</a:t>
            </a:r>
          </a:p>
          <a:p>
            <a:r>
              <a:rPr lang="ru-RU" sz="1400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- дети сотрудников, указанных </a:t>
            </a:r>
            <a:r>
              <a:rPr lang="ru-RU" sz="1400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в статье </a:t>
            </a:r>
            <a:r>
              <a:rPr lang="ru-RU" sz="1400" b="1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28.1 Федерального закона от 3 июля 2016 г. N 226-ФЗ </a:t>
            </a:r>
            <a:r>
              <a:rPr lang="ru-RU" sz="140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"О войсках национальной гвардии Российской </a:t>
            </a:r>
            <a:r>
              <a:rPr lang="ru-RU" sz="1400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Федерации"  </a:t>
            </a:r>
          </a:p>
          <a:p>
            <a:endParaRPr lang="ru-RU" sz="140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ru-RU" sz="1400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Предоставляются </a:t>
            </a:r>
            <a:r>
              <a:rPr lang="ru-RU" sz="14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места в </a:t>
            </a:r>
            <a:r>
              <a:rPr lang="ru-RU" sz="1400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общеобразовательных </a:t>
            </a:r>
            <a:r>
              <a:rPr lang="ru-RU" sz="14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организациях, </a:t>
            </a:r>
            <a:r>
              <a:rPr lang="ru-RU" sz="14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имеющих </a:t>
            </a:r>
            <a:r>
              <a:rPr lang="ru-RU" sz="1400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интернат:</a:t>
            </a:r>
            <a:endParaRPr lang="ru-RU" sz="1400" dirty="0" smtClean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>
              <a:buFontTx/>
              <a:buChar char="-"/>
            </a:pPr>
            <a:r>
              <a:rPr lang="ru-RU" sz="1400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детям </a:t>
            </a:r>
            <a:r>
              <a:rPr lang="ru-RU" sz="1400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прокуроров, </a:t>
            </a:r>
          </a:p>
          <a:p>
            <a:pPr marL="285750" indent="-285750">
              <a:buFontTx/>
              <a:buChar char="-"/>
            </a:pPr>
            <a:r>
              <a:rPr lang="ru-RU" sz="14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д</a:t>
            </a:r>
            <a:r>
              <a:rPr lang="ru-RU" sz="1400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етям</a:t>
            </a:r>
            <a:r>
              <a:rPr lang="ru-RU" sz="1400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судей, </a:t>
            </a:r>
          </a:p>
          <a:p>
            <a:pPr marL="285750" indent="-285750">
              <a:buFontTx/>
              <a:buChar char="-"/>
            </a:pPr>
            <a:r>
              <a:rPr lang="ru-RU" sz="14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детям сотрудников </a:t>
            </a:r>
            <a:r>
              <a:rPr lang="ru-RU" sz="1400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Следственного </a:t>
            </a:r>
            <a:r>
              <a:rPr lang="ru-RU" sz="14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комитета </a:t>
            </a:r>
            <a:r>
              <a:rPr lang="ru-RU" sz="14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Российской </a:t>
            </a:r>
            <a:r>
              <a:rPr lang="ru-RU" sz="1400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Федерации</a:t>
            </a:r>
          </a:p>
          <a:p>
            <a:endParaRPr lang="ru-RU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3086100" y="1150938"/>
            <a:ext cx="2885266" cy="5548036"/>
          </a:xfrm>
          <a:prstGeom prst="rect">
            <a:avLst/>
          </a:prstGeom>
          <a:ln>
            <a:solidFill>
              <a:srgbClr val="15B9E5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200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- </a:t>
            </a:r>
            <a:r>
              <a:rPr lang="ru-RU" sz="12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дети</a:t>
            </a:r>
            <a:r>
              <a:rPr lang="ru-RU" sz="12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ru-RU" sz="1100" b="1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военнослужащих </a:t>
            </a:r>
            <a:r>
              <a:rPr lang="ru-RU" sz="11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по месту жительства их семей (проходят военную </a:t>
            </a:r>
            <a:r>
              <a:rPr lang="ru-RU" sz="11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службу по </a:t>
            </a:r>
            <a:r>
              <a:rPr lang="ru-RU" sz="11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контракту или военную службу по призыву Федеральный закон от 27.05.1998 N 76-ФЗ </a:t>
            </a:r>
            <a:r>
              <a:rPr lang="ru-RU" sz="11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(</a:t>
            </a:r>
            <a:r>
              <a:rPr lang="ru-RU" sz="11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ред. от 29.12.2022) "О статусе военнослужащих"</a:t>
            </a:r>
            <a:r>
              <a:rPr lang="ru-RU" sz="1100" dirty="0" smtClean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)</a:t>
            </a:r>
          </a:p>
          <a:p>
            <a:r>
              <a:rPr lang="ru-RU" sz="11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по месту жительства независимо от формы </a:t>
            </a:r>
            <a:r>
              <a:rPr lang="ru-RU" sz="1100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собственности:</a:t>
            </a:r>
            <a:r>
              <a:rPr lang="ru-RU" sz="11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 </a:t>
            </a:r>
            <a:endParaRPr lang="ru-RU" sz="1100" b="1" dirty="0" smtClean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ru-RU" sz="1100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- дети </a:t>
            </a:r>
            <a:r>
              <a:rPr lang="ru-RU" sz="11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сотрудников </a:t>
            </a:r>
            <a:r>
              <a:rPr lang="ru-RU" sz="1100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полиции</a:t>
            </a:r>
          </a:p>
          <a:p>
            <a:r>
              <a:rPr lang="ru-RU" sz="1100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- дети </a:t>
            </a:r>
            <a:r>
              <a:rPr lang="ru-RU" sz="11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сотрудников </a:t>
            </a:r>
            <a:r>
              <a:rPr lang="ru-RU" sz="11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органов внутренних </a:t>
            </a:r>
            <a:r>
              <a:rPr lang="ru-RU" sz="1100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дел</a:t>
            </a:r>
            <a:r>
              <a:rPr lang="ru-RU" sz="11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</a:t>
            </a:r>
            <a:r>
              <a:rPr lang="ru-RU" sz="1100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не </a:t>
            </a:r>
            <a:r>
              <a:rPr lang="ru-RU" sz="11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являющихся сотрудниками </a:t>
            </a:r>
            <a:r>
              <a:rPr lang="ru-RU" sz="1100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полиции</a:t>
            </a:r>
          </a:p>
          <a:p>
            <a:pPr indent="-285750">
              <a:buFontTx/>
              <a:buChar char="-"/>
            </a:pPr>
            <a:r>
              <a:rPr lang="ru-RU" sz="1100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дети </a:t>
            </a:r>
            <a:r>
              <a:rPr lang="ru-RU" sz="11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сотрудников, имеющих </a:t>
            </a:r>
            <a:r>
              <a:rPr lang="ru-RU" sz="11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специальные звания </a:t>
            </a:r>
            <a:r>
              <a:rPr lang="ru-RU" sz="11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и проходящих службу в учреждениях и органах </a:t>
            </a:r>
            <a:r>
              <a:rPr lang="ru-RU" sz="11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уголовно-исполнительной системы</a:t>
            </a:r>
            <a:r>
              <a:rPr lang="ru-RU" sz="11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органах </a:t>
            </a:r>
            <a:r>
              <a:rPr lang="ru-RU" sz="11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принудительного исполнения</a:t>
            </a:r>
            <a:r>
              <a:rPr lang="ru-RU" sz="11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Российской Федерации, федеральной </a:t>
            </a:r>
            <a:r>
              <a:rPr lang="ru-RU" sz="11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противопожарной </a:t>
            </a:r>
            <a:r>
              <a:rPr lang="ru-RU" sz="11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службе Государственной противопожарной службы и </a:t>
            </a:r>
            <a:r>
              <a:rPr lang="ru-RU" sz="11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таможенных органах</a:t>
            </a:r>
            <a:r>
              <a:rPr lang="ru-RU" sz="11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Российской </a:t>
            </a:r>
            <a:r>
              <a:rPr lang="ru-RU" sz="1100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Федерации</a:t>
            </a:r>
          </a:p>
          <a:p>
            <a:pPr indent="-285750">
              <a:buFontTx/>
              <a:buChar char="-"/>
            </a:pPr>
            <a:r>
              <a:rPr lang="ru-RU" sz="11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д</a:t>
            </a:r>
            <a:r>
              <a:rPr lang="ru-RU" sz="1100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ети медицинских работников государственной системы здравоохранения (Закон Кемеровской </a:t>
            </a:r>
            <a:r>
              <a:rPr lang="ru-RU" sz="11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области - Кузбасса </a:t>
            </a:r>
            <a:r>
              <a:rPr lang="ru-RU" sz="1100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/>
            </a:r>
            <a:br>
              <a:rPr lang="ru-RU" sz="1100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ru-RU" sz="1100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от </a:t>
            </a:r>
            <a:r>
              <a:rPr lang="ru-RU" sz="11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25.05.2021 </a:t>
            </a:r>
            <a:r>
              <a:rPr lang="ru-RU" sz="1100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 41-ОЗ)</a:t>
            </a:r>
            <a:endParaRPr lang="ru-RU" sz="110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6109388" y="1445402"/>
            <a:ext cx="2798743" cy="4770783"/>
          </a:xfrm>
          <a:prstGeom prst="rect">
            <a:avLst/>
          </a:prstGeom>
          <a:ln>
            <a:solidFill>
              <a:srgbClr val="15B9E5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sz="1400" b="1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ru-RU" sz="12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- </a:t>
            </a:r>
            <a:r>
              <a:rPr lang="ru-RU" sz="1200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ребенок</a:t>
            </a:r>
            <a:r>
              <a:rPr lang="ru-RU" sz="12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в том числе усыновленный (удочеренный) или находящийся под опекой или попечительством в семье, включая приемную семью, патронатную семью, имеет право преимущественного приема </a:t>
            </a:r>
            <a:r>
              <a:rPr lang="ru-RU" sz="1200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в ОО</a:t>
            </a:r>
            <a:r>
              <a:rPr lang="ru-RU" sz="12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в которой обучаются его брат и (или) сестра (полнородные и </a:t>
            </a:r>
            <a:r>
              <a:rPr lang="ru-RU" sz="1200" b="1" dirty="0" err="1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неполнородные</a:t>
            </a:r>
            <a:r>
              <a:rPr lang="ru-RU" sz="12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, усыновленные (удочеренные), дети, опекунами (попечителями) которых являются родители (законные представители) этого ребенка, или дети, родителями (законными представителями) которых являются опекуны (попечители) этого </a:t>
            </a:r>
            <a:r>
              <a:rPr lang="ru-RU" sz="1200" b="1" dirty="0" smtClean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ребенка</a:t>
            </a:r>
          </a:p>
          <a:p>
            <a:endParaRPr lang="ru-RU" sz="1200" b="1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ru-RU" b="1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611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Заголовок 1"/>
          <p:cNvSpPr>
            <a:spLocks noGrp="1"/>
          </p:cNvSpPr>
          <p:nvPr>
            <p:ph type="title"/>
          </p:nvPr>
        </p:nvSpPr>
        <p:spPr>
          <a:xfrm>
            <a:off x="1331913" y="333375"/>
            <a:ext cx="7777162" cy="95885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smtClean="0">
                <a:solidFill>
                  <a:srgbClr val="9A2F1A"/>
                </a:solidFill>
                <a:latin typeface="Times New Roman" pitchFamily="18" charset="0"/>
                <a:cs typeface="Times New Roman" pitchFamily="18" charset="0"/>
              </a:rPr>
              <a:t>Категории детей, имеющих преимущественное право при зачислении в 1 класс</a:t>
            </a:r>
            <a:br>
              <a:rPr lang="ru-RU" sz="2800" b="1" smtClean="0">
                <a:solidFill>
                  <a:srgbClr val="9A2F1A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b="1" smtClean="0">
              <a:solidFill>
                <a:srgbClr val="9A2F1A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3490" name="Объект 2"/>
          <p:cNvSpPr>
            <a:spLocks noGrp="1"/>
          </p:cNvSpPr>
          <p:nvPr>
            <p:ph idx="1"/>
          </p:nvPr>
        </p:nvSpPr>
        <p:spPr>
          <a:xfrm>
            <a:off x="467544" y="1196975"/>
            <a:ext cx="8641531" cy="4464050"/>
          </a:xfrm>
        </p:spPr>
        <p:txBody>
          <a:bodyPr>
            <a:normAutofit fontScale="47500" lnSpcReduction="20000"/>
          </a:bodyPr>
          <a:lstStyle/>
          <a:p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Дети военнослужащих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(Федеральный закон от 27.05.1998 № 76-ФЗ </a:t>
            </a:r>
            <a:br>
              <a:rPr lang="ru-RU" sz="4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«О статусе военнослужащих» ст. 19 п. 6)</a:t>
            </a:r>
          </a:p>
          <a:p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Дети сотрудников полиции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(Федеральный закон от 07.02.2011 № 3-ФЗ «О полиции» ст. 46 п. 6)</a:t>
            </a:r>
          </a:p>
          <a:p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Дети сотрудников некоторых органов исполнительной власти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(Федеральный закон от 30.12.2012 № 283-ФЗ «О социальных гарантиях сотрудникам некоторых федеральных органов исполнительной власти и внесении изменений в отдельных законодательные акты РФ» ст. 3 п. 14)</a:t>
            </a:r>
          </a:p>
          <a:p>
            <a:r>
              <a:rPr lang="ru-RU" sz="4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Полнородные и </a:t>
            </a:r>
            <a:r>
              <a:rPr lang="ru-RU" sz="44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неполнородные</a:t>
            </a:r>
            <a:r>
              <a:rPr lang="ru-RU" sz="4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брат и (или) сестр</a:t>
            </a:r>
            <a:r>
              <a:rPr lang="ru-RU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а, которые обучаются в данной общеобразовательной организации (ФЗ от 02.07.2021 №310-ФЗ «О внесении изменений в ст.54 Семейного кодекса РФ и ст.36и 67 ФЗ «Об образовании в РФ»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Прямоугольник 1"/>
          <p:cNvSpPr>
            <a:spLocks noChangeArrowheads="1"/>
          </p:cNvSpPr>
          <p:nvPr/>
        </p:nvSpPr>
        <p:spPr bwMode="auto">
          <a:xfrm>
            <a:off x="1692275" y="1484313"/>
            <a:ext cx="7200900" cy="123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just" eaLnBrk="0" hangingPunct="0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ru-RU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 этап (с 06 июля </a:t>
            </a:r>
            <a:r>
              <a:rPr lang="ru-RU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2024 </a:t>
            </a:r>
            <a:r>
              <a:rPr lang="ru-RU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– 05 сентября </a:t>
            </a:r>
            <a:r>
              <a:rPr lang="ru-RU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2024) </a:t>
            </a:r>
            <a:endParaRPr lang="ru-RU" sz="24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–  подача заявлений гражданами, чьи дети </a:t>
            </a:r>
          </a:p>
          <a:p>
            <a:pPr marL="609600" indent="-609600" algn="just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2400" b="1" u="sng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не проживают </a:t>
            </a:r>
            <a:r>
              <a:rPr lang="ru-RU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 закрепленной территории </a:t>
            </a:r>
          </a:p>
        </p:txBody>
      </p:sp>
      <p:sp>
        <p:nvSpPr>
          <p:cNvPr id="64514" name="Прямоугольник 2"/>
          <p:cNvSpPr>
            <a:spLocks noChangeArrowheads="1"/>
          </p:cNvSpPr>
          <p:nvPr/>
        </p:nvSpPr>
        <p:spPr bwMode="auto">
          <a:xfrm>
            <a:off x="1187450" y="3500438"/>
            <a:ext cx="7272338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609600" indent="-609600" algn="ctr" eaLnBrk="0" hangingPunct="0">
              <a:lnSpc>
                <a:spcPct val="90000"/>
              </a:lnSpc>
              <a:spcBef>
                <a:spcPct val="20000"/>
              </a:spcBef>
            </a:pPr>
            <a:r>
              <a:rPr lang="ru-RU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Основные критерии приёма – </a:t>
            </a:r>
          </a:p>
          <a:p>
            <a:pPr marL="609600" indent="-609600" algn="ctr" eaLnBrk="0" hangingPunct="0">
              <a:lnSpc>
                <a:spcPct val="90000"/>
              </a:lnSpc>
              <a:spcBef>
                <a:spcPct val="20000"/>
              </a:spcBef>
            </a:pPr>
            <a:r>
              <a:rPr lang="ru-RU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наличие свободных мест!</a:t>
            </a:r>
            <a:endParaRPr lang="en-US" sz="28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515" name="Прямоугольник 3"/>
          <p:cNvSpPr>
            <a:spLocks noChangeArrowheads="1"/>
          </p:cNvSpPr>
          <p:nvPr/>
        </p:nvSpPr>
        <p:spPr bwMode="auto">
          <a:xfrm>
            <a:off x="1692275" y="417513"/>
            <a:ext cx="6767513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609600" indent="-609600" algn="ctr" eaLnBrk="0" hangingPunct="0">
              <a:lnSpc>
                <a:spcPct val="90000"/>
              </a:lnSpc>
              <a:spcBef>
                <a:spcPct val="20000"/>
              </a:spcBef>
            </a:pPr>
            <a:r>
              <a:rPr lang="ru-RU" sz="2800" b="1">
                <a:solidFill>
                  <a:srgbClr val="9A2F1A"/>
                </a:solidFill>
                <a:latin typeface="Times New Roman" pitchFamily="18" charset="0"/>
                <a:cs typeface="Times New Roman" pitchFamily="18" charset="0"/>
              </a:rPr>
              <a:t>Этапы подачи заявлений </a:t>
            </a:r>
            <a:endParaRPr lang="en-US" sz="2800" b="1">
              <a:solidFill>
                <a:srgbClr val="9A2F1A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3"/>
          <p:cNvSpPr>
            <a:spLocks noChangeArrowheads="1"/>
          </p:cNvSpPr>
          <p:nvPr/>
        </p:nvSpPr>
        <p:spPr bwMode="auto">
          <a:xfrm>
            <a:off x="358775" y="0"/>
            <a:ext cx="8785225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3200" b="1">
                <a:solidFill>
                  <a:srgbClr val="9A2F1A"/>
                </a:solidFill>
                <a:latin typeface="Times New Roman" pitchFamily="18" charset="0"/>
                <a:cs typeface="Times New Roman" pitchFamily="18" charset="0"/>
              </a:rPr>
              <a:t>Предоставление документов </a:t>
            </a:r>
            <a:br>
              <a:rPr lang="ru-RU" sz="3200" b="1">
                <a:solidFill>
                  <a:srgbClr val="9A2F1A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>
                <a:solidFill>
                  <a:srgbClr val="9A2F1A"/>
                </a:solidFill>
                <a:latin typeface="Times New Roman" pitchFamily="18" charset="0"/>
                <a:cs typeface="Times New Roman" pitchFamily="18" charset="0"/>
              </a:rPr>
              <a:t>в образовательную организацию </a:t>
            </a:r>
          </a:p>
        </p:txBody>
      </p:sp>
      <p:sp>
        <p:nvSpPr>
          <p:cNvPr id="26627" name="Rectangle 4"/>
          <p:cNvSpPr>
            <a:spLocks noChangeArrowheads="1"/>
          </p:cNvSpPr>
          <p:nvPr/>
        </p:nvSpPr>
        <p:spPr bwMode="auto">
          <a:xfrm>
            <a:off x="358775" y="1196975"/>
            <a:ext cx="8426450" cy="446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2600" dirty="0">
                <a:latin typeface="Sylfaen" pitchFamily="18" charset="0"/>
              </a:rPr>
              <a:t>  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осуществляется после получения родителем       приглашения в образовательную организацию с указанием даты и времени приема документов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следующие сроки: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 eaLnBrk="0" hangingPunct="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  <a:defRPr/>
            </a:pP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1 этапе – не ранее 30 дней с даты начала приема, </a:t>
            </a:r>
            <a:b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 не позднее  30 июня текущего года;</a:t>
            </a:r>
          </a:p>
          <a:p>
            <a:pPr algn="just" eaLnBrk="0" hangingPunct="0">
              <a:lnSpc>
                <a:spcPct val="90000"/>
              </a:lnSpc>
              <a:spcBef>
                <a:spcPct val="20000"/>
              </a:spcBef>
              <a:defRPr/>
            </a:pP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 eaLnBrk="0" hangingPunct="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  <a:defRPr/>
            </a:pP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2 этапе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ранее 10 дней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даты начала приема, </a:t>
            </a:r>
            <a:b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 </a:t>
            </a:r>
            <a:r>
              <a:rPr lang="ru-RU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позднее  30 дней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 дня подачи заявления;</a:t>
            </a:r>
          </a:p>
          <a:p>
            <a:pPr marL="342900" indent="-342900" algn="just" eaLnBrk="0" hangingPunct="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  <a:defRPr/>
            </a:pP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lang="ru-RU" sz="2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Дата и время подачи заявления не имеет значения</a:t>
            </a:r>
            <a:endParaRPr lang="ru-RU" sz="2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3"/>
          <p:cNvSpPr>
            <a:spLocks noChangeArrowheads="1"/>
          </p:cNvSpPr>
          <p:nvPr/>
        </p:nvSpPr>
        <p:spPr bwMode="auto">
          <a:xfrm>
            <a:off x="358775" y="0"/>
            <a:ext cx="8785225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400" b="1">
                <a:solidFill>
                  <a:srgbClr val="9A2F1A"/>
                </a:solidFill>
                <a:latin typeface="Times New Roman" pitchFamily="18" charset="0"/>
                <a:cs typeface="Times New Roman" pitchFamily="18" charset="0"/>
              </a:rPr>
              <a:t>Предоставление документов </a:t>
            </a:r>
            <a:br>
              <a:rPr lang="ru-RU" sz="2400" b="1">
                <a:solidFill>
                  <a:srgbClr val="9A2F1A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>
                <a:solidFill>
                  <a:srgbClr val="9A2F1A"/>
                </a:solidFill>
                <a:latin typeface="Times New Roman" pitchFamily="18" charset="0"/>
                <a:cs typeface="Times New Roman" pitchFamily="18" charset="0"/>
              </a:rPr>
              <a:t>в образовательную организацию </a:t>
            </a:r>
          </a:p>
        </p:txBody>
      </p:sp>
      <p:sp>
        <p:nvSpPr>
          <p:cNvPr id="66563" name="Rectangle 4"/>
          <p:cNvSpPr>
            <a:spLocks noChangeArrowheads="1"/>
          </p:cNvSpPr>
          <p:nvPr/>
        </p:nvSpPr>
        <p:spPr bwMode="auto">
          <a:xfrm>
            <a:off x="179388" y="1196975"/>
            <a:ext cx="8785225" cy="4392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 eaLnBrk="0" hangingPunct="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ru-RU" sz="2400" b="1" dirty="0">
                <a:solidFill>
                  <a:srgbClr val="EC1E0E"/>
                </a:solidFill>
                <a:latin typeface="Times New Roman" pitchFamily="18" charset="0"/>
                <a:cs typeface="Times New Roman" pitchFamily="18" charset="0"/>
              </a:rPr>
              <a:t>Документы предоставляются только в одну образовательную организацию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– при получении приглашения из нескольких ОО родителям необходимо определиться с выбором школы;</a:t>
            </a:r>
          </a:p>
          <a:p>
            <a:pPr marL="342900" indent="-342900" algn="just" eaLnBrk="0" hangingPunct="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При подаче документов в одну из выбранных школ ребенок автоматически выбывает из списка других организаций;</a:t>
            </a:r>
          </a:p>
          <a:p>
            <a:pPr marL="342900" indent="-342900" algn="just" eaLnBrk="0" hangingPunct="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ru-RU" sz="24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Документы предоставляются </a:t>
            </a:r>
            <a:r>
              <a:rPr lang="ru-RU" sz="24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лично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родителями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 соответствии с графиком приема документов; </a:t>
            </a:r>
          </a:p>
          <a:p>
            <a:pPr marL="342900" indent="-342900" algn="just" eaLnBrk="0" hangingPunct="0">
              <a:lnSpc>
                <a:spcPct val="90000"/>
              </a:lnSpc>
              <a:spcBef>
                <a:spcPct val="20000"/>
              </a:spcBef>
              <a:buFont typeface="Arial" charset="0"/>
              <a:buChar char="•"/>
            </a:pPr>
            <a:r>
              <a:rPr lang="ru-RU" sz="2400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В случае неявки </a:t>
            </a:r>
            <a:r>
              <a:rPr lang="ru-RU" sz="24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родителя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(законного представителя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 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 образовательную организацию для подачи документов в сроки, указанные в приглашении образовательной организации, ребенок выбывает из списка данной образовательной организации.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Прямоугольник 2"/>
          <p:cNvSpPr>
            <a:spLocks noChangeArrowheads="1"/>
          </p:cNvSpPr>
          <p:nvPr/>
        </p:nvSpPr>
        <p:spPr bwMode="auto">
          <a:xfrm>
            <a:off x="472937" y="1212437"/>
            <a:ext cx="8569325" cy="5170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114300">
              <a:buFont typeface="Wingdings" pitchFamily="2" charset="2"/>
              <a:buChar char="ü"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копию документа, удостоверяющего личность родителя (законного представителя) ребенка или поступающего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indent="114300"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копию свидетельства о рождении ребенка или документа, подтверждающего родство заявителя;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indent="114300"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копию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свидетельства о рождении полнородных 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неполнородных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брата и (или) сестры (в случае использования права преимущественного приема на обучение по образовательным программам начального общего образования ребенка в государственную или муниципальную образовательную организацию, в которой обучаются его полнородные и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неполнородные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брат и (или) сестра);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indent="114300">
              <a:buFont typeface="Wingdings" pitchFamily="2" charset="2"/>
              <a:buChar char="ü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копию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документа, подтверждающего установление опеки или попечительства (при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необходимости)</a:t>
            </a:r>
            <a:endParaRPr lang="ru-RU" sz="24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114300" algn="just"/>
            <a:endParaRPr lang="ru-RU" dirty="0">
              <a:solidFill>
                <a:srgbClr val="EC1E0E"/>
              </a:solidFill>
              <a:latin typeface="Sylfaen" pitchFamily="18" charset="0"/>
            </a:endParaRPr>
          </a:p>
        </p:txBody>
      </p:sp>
      <p:sp>
        <p:nvSpPr>
          <p:cNvPr id="67586" name="TextBox 3"/>
          <p:cNvSpPr txBox="1">
            <a:spLocks noChangeArrowheads="1"/>
          </p:cNvSpPr>
          <p:nvPr/>
        </p:nvSpPr>
        <p:spPr bwMode="auto">
          <a:xfrm>
            <a:off x="755576" y="477043"/>
            <a:ext cx="770413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Родители (законные представители) предоставляют следующие документы:</a:t>
            </a:r>
          </a:p>
        </p:txBody>
      </p:sp>
      <p:sp>
        <p:nvSpPr>
          <p:cNvPr id="67587" name="Прямоугольник 1"/>
          <p:cNvSpPr>
            <a:spLocks noChangeArrowheads="1"/>
          </p:cNvSpPr>
          <p:nvPr/>
        </p:nvSpPr>
        <p:spPr bwMode="auto">
          <a:xfrm>
            <a:off x="1512887" y="0"/>
            <a:ext cx="6480175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 dirty="0">
                <a:solidFill>
                  <a:srgbClr val="9A2F1A"/>
                </a:solidFill>
                <a:latin typeface="Times New Roman" pitchFamily="18" charset="0"/>
                <a:cs typeface="Times New Roman" pitchFamily="18" charset="0"/>
              </a:rPr>
              <a:t>Документы для приема в 1 класс</a:t>
            </a:r>
            <a:br>
              <a:rPr lang="ru-RU" sz="2800" b="1" dirty="0">
                <a:solidFill>
                  <a:srgbClr val="9A2F1A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1CACE3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1053</Words>
  <Application>Microsoft Office PowerPoint</Application>
  <PresentationFormat>Экран (4:3)</PresentationFormat>
  <Paragraphs>132</Paragraphs>
  <Slides>16</Slides>
  <Notes>16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16</vt:i4>
      </vt:variant>
    </vt:vector>
  </HeadingPairs>
  <TitlesOfParts>
    <vt:vector size="18" baseType="lpstr">
      <vt:lpstr>2_Легкий дым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Категории детей, имеющих преимущественное право при зачислении в 1 класс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Предметы  учебного  плана</vt:lpstr>
      <vt:lpstr>Презентация PowerPoint</vt:lpstr>
      <vt:lpstr>Презентация PowerPoint</vt:lpstr>
      <vt:lpstr>САЙТ   НАШЕЙ   ШКОЛЫ,   НА   КОТОРОМ   ВЫ  НАЙДЁТЕ   ВСЮ    ИНТЕРЕСУЮЩУЮ  ВАС ИНФОРМАЦИЮ :   адрес сайта школы https://школа26кемерово.рф/ группа в контакте https://vk.com/school26kemerovo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2024-02-11T18:41:29Z</dcterms:created>
  <dcterms:modified xsi:type="dcterms:W3CDTF">2024-03-13T07:07:36Z</dcterms:modified>
</cp:coreProperties>
</file>